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194B"/>
    <a:srgbClr val="8B1712"/>
    <a:srgbClr val="8EC83F"/>
    <a:srgbClr val="415C78"/>
    <a:srgbClr val="E6E6E6"/>
    <a:srgbClr val="E6E8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075"/>
    <p:restoredTop sz="94674"/>
  </p:normalViewPr>
  <p:slideViewPr>
    <p:cSldViewPr snapToGrid="0" snapToObjects="1" showGuides="1">
      <p:cViewPr>
        <p:scale>
          <a:sx n="135" d="100"/>
          <a:sy n="135" d="100"/>
        </p:scale>
        <p:origin x="144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1ACB-C199-7143-B2F6-805A5F98243C}" type="datetimeFigureOut">
              <a:rPr lang="en-US" smtClean="0"/>
              <a:t>3/29/16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0B69-4CA2-214A-A4B0-00E18BCA4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71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1ACB-C199-7143-B2F6-805A5F98243C}" type="datetimeFigureOut">
              <a:rPr lang="en-US" smtClean="0"/>
              <a:t>3/29/16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0B69-4CA2-214A-A4B0-00E18BCA4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63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1ACB-C199-7143-B2F6-805A5F98243C}" type="datetimeFigureOut">
              <a:rPr lang="en-US" smtClean="0"/>
              <a:t>3/29/16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0B69-4CA2-214A-A4B0-00E18BCA4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570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1ACB-C199-7143-B2F6-805A5F98243C}" type="datetimeFigureOut">
              <a:rPr lang="en-US" smtClean="0"/>
              <a:t>3/29/16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0B69-4CA2-214A-A4B0-00E18BCA4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3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1ACB-C199-7143-B2F6-805A5F98243C}" type="datetimeFigureOut">
              <a:rPr lang="en-US" smtClean="0"/>
              <a:t>3/29/16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0B69-4CA2-214A-A4B0-00E18BCA4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447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1ACB-C199-7143-B2F6-805A5F98243C}" type="datetimeFigureOut">
              <a:rPr lang="en-US" smtClean="0"/>
              <a:t>3/29/16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0B69-4CA2-214A-A4B0-00E18BCA4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65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1ACB-C199-7143-B2F6-805A5F98243C}" type="datetimeFigureOut">
              <a:rPr lang="en-US" smtClean="0"/>
              <a:t>3/29/16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0B69-4CA2-214A-A4B0-00E18BCA4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33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1ACB-C199-7143-B2F6-805A5F98243C}" type="datetimeFigureOut">
              <a:rPr lang="en-US" smtClean="0"/>
              <a:t>3/29/16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0B69-4CA2-214A-A4B0-00E18BCA4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630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1ACB-C199-7143-B2F6-805A5F98243C}" type="datetimeFigureOut">
              <a:rPr lang="en-US" smtClean="0"/>
              <a:t>3/29/16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0B69-4CA2-214A-A4B0-00E18BCA4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57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1ACB-C199-7143-B2F6-805A5F98243C}" type="datetimeFigureOut">
              <a:rPr lang="en-US" smtClean="0"/>
              <a:t>3/29/16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0B69-4CA2-214A-A4B0-00E18BCA4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056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A51ACB-C199-7143-B2F6-805A5F98243C}" type="datetimeFigureOut">
              <a:rPr lang="en-US" smtClean="0"/>
              <a:t>3/29/16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4F0B69-4CA2-214A-A4B0-00E18BCA4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551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51ACB-C199-7143-B2F6-805A5F98243C}" type="datetimeFigureOut">
              <a:rPr lang="en-US" smtClean="0"/>
              <a:t>3/29/16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F0B69-4CA2-214A-A4B0-00E18BCA47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708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0"/>
          <a:stretch/>
        </p:blipFill>
        <p:spPr>
          <a:xfrm>
            <a:off x="7182415" y="2131722"/>
            <a:ext cx="3816511" cy="1840401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08338" y="2987638"/>
            <a:ext cx="659781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3000"/>
              </a:lnSpc>
            </a:pPr>
            <a:r>
              <a:rPr lang="en-US" sz="2400" b="1" smtClean="0">
                <a:latin typeface="Arial" charset="0"/>
                <a:ea typeface="Arial" charset="0"/>
                <a:cs typeface="Arial" charset="0"/>
              </a:rPr>
              <a:t>Grain </a:t>
            </a:r>
            <a:r>
              <a:rPr lang="en-US" sz="2400" b="1" dirty="0" smtClean="0">
                <a:latin typeface="Arial" charset="0"/>
                <a:ea typeface="Arial" charset="0"/>
                <a:cs typeface="Arial" charset="0"/>
              </a:rPr>
              <a:t>Biosecurity</a:t>
            </a:r>
          </a:p>
          <a:p>
            <a:pPr algn="r">
              <a:lnSpc>
                <a:spcPts val="3000"/>
              </a:lnSpc>
            </a:pPr>
            <a:r>
              <a:rPr lang="en-US" sz="2400" dirty="0" smtClean="0">
                <a:latin typeface="Arial" charset="0"/>
                <a:ea typeface="Arial" charset="0"/>
                <a:cs typeface="Arial" charset="0"/>
              </a:rPr>
              <a:t>Lesson 1 | Human Population Growth Chart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2809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566531" y="643944"/>
            <a:ext cx="11423699" cy="5731651"/>
          </a:xfrm>
          <a:custGeom>
            <a:avLst/>
            <a:gdLst>
              <a:gd name="connsiteX0" fmla="*/ 0 w 11848563"/>
              <a:gd name="connsiteY0" fmla="*/ 3799267 h 3799267"/>
              <a:gd name="connsiteX1" fmla="*/ 11809926 w 11848563"/>
              <a:gd name="connsiteY1" fmla="*/ 3786388 h 3799267"/>
              <a:gd name="connsiteX2" fmla="*/ 11848563 w 11848563"/>
              <a:gd name="connsiteY2" fmla="*/ 0 h 3799267"/>
              <a:gd name="connsiteX3" fmla="*/ 11848563 w 11848563"/>
              <a:gd name="connsiteY3" fmla="*/ 0 h 3799267"/>
              <a:gd name="connsiteX4" fmla="*/ 11694017 w 11848563"/>
              <a:gd name="connsiteY4" fmla="*/ 25757 h 3799267"/>
              <a:gd name="connsiteX5" fmla="*/ 11681138 w 11848563"/>
              <a:gd name="connsiteY5" fmla="*/ 2215166 h 3799267"/>
              <a:gd name="connsiteX6" fmla="*/ 11423560 w 11848563"/>
              <a:gd name="connsiteY6" fmla="*/ 2768957 h 3799267"/>
              <a:gd name="connsiteX7" fmla="*/ 10831132 w 11848563"/>
              <a:gd name="connsiteY7" fmla="*/ 3181081 h 3799267"/>
              <a:gd name="connsiteX8" fmla="*/ 9530366 w 11848563"/>
              <a:gd name="connsiteY8" fmla="*/ 3219718 h 3799267"/>
              <a:gd name="connsiteX9" fmla="*/ 25757 w 11848563"/>
              <a:gd name="connsiteY9" fmla="*/ 3670479 h 3799267"/>
              <a:gd name="connsiteX10" fmla="*/ 0 w 11848563"/>
              <a:gd name="connsiteY10" fmla="*/ 3799267 h 3799267"/>
              <a:gd name="connsiteX0" fmla="*/ 0 w 11848563"/>
              <a:gd name="connsiteY0" fmla="*/ 3799267 h 3799267"/>
              <a:gd name="connsiteX1" fmla="*/ 11809926 w 11848563"/>
              <a:gd name="connsiteY1" fmla="*/ 3786388 h 3799267"/>
              <a:gd name="connsiteX2" fmla="*/ 11848563 w 11848563"/>
              <a:gd name="connsiteY2" fmla="*/ 0 h 3799267"/>
              <a:gd name="connsiteX3" fmla="*/ 11848563 w 11848563"/>
              <a:gd name="connsiteY3" fmla="*/ 0 h 3799267"/>
              <a:gd name="connsiteX4" fmla="*/ 11694017 w 11848563"/>
              <a:gd name="connsiteY4" fmla="*/ 25757 h 3799267"/>
              <a:gd name="connsiteX5" fmla="*/ 11681138 w 11848563"/>
              <a:gd name="connsiteY5" fmla="*/ 2215166 h 3799267"/>
              <a:gd name="connsiteX6" fmla="*/ 11423560 w 11848563"/>
              <a:gd name="connsiteY6" fmla="*/ 2768957 h 3799267"/>
              <a:gd name="connsiteX7" fmla="*/ 10908405 w 11848563"/>
              <a:gd name="connsiteY7" fmla="*/ 3348506 h 3799267"/>
              <a:gd name="connsiteX8" fmla="*/ 9530366 w 11848563"/>
              <a:gd name="connsiteY8" fmla="*/ 3219718 h 3799267"/>
              <a:gd name="connsiteX9" fmla="*/ 25757 w 11848563"/>
              <a:gd name="connsiteY9" fmla="*/ 3670479 h 3799267"/>
              <a:gd name="connsiteX10" fmla="*/ 0 w 11848563"/>
              <a:gd name="connsiteY10" fmla="*/ 3799267 h 3799267"/>
              <a:gd name="connsiteX0" fmla="*/ 0 w 11848563"/>
              <a:gd name="connsiteY0" fmla="*/ 3799267 h 3799267"/>
              <a:gd name="connsiteX1" fmla="*/ 11809926 w 11848563"/>
              <a:gd name="connsiteY1" fmla="*/ 3786388 h 3799267"/>
              <a:gd name="connsiteX2" fmla="*/ 11848563 w 11848563"/>
              <a:gd name="connsiteY2" fmla="*/ 0 h 3799267"/>
              <a:gd name="connsiteX3" fmla="*/ 11848563 w 11848563"/>
              <a:gd name="connsiteY3" fmla="*/ 0 h 3799267"/>
              <a:gd name="connsiteX4" fmla="*/ 11694017 w 11848563"/>
              <a:gd name="connsiteY4" fmla="*/ 25757 h 3799267"/>
              <a:gd name="connsiteX5" fmla="*/ 11681138 w 11848563"/>
              <a:gd name="connsiteY5" fmla="*/ 2215166 h 3799267"/>
              <a:gd name="connsiteX6" fmla="*/ 11423560 w 11848563"/>
              <a:gd name="connsiteY6" fmla="*/ 2768957 h 3799267"/>
              <a:gd name="connsiteX7" fmla="*/ 10908405 w 11848563"/>
              <a:gd name="connsiteY7" fmla="*/ 3348506 h 3799267"/>
              <a:gd name="connsiteX8" fmla="*/ 9015211 w 11848563"/>
              <a:gd name="connsiteY8" fmla="*/ 3515933 h 3799267"/>
              <a:gd name="connsiteX9" fmla="*/ 25757 w 11848563"/>
              <a:gd name="connsiteY9" fmla="*/ 3670479 h 3799267"/>
              <a:gd name="connsiteX10" fmla="*/ 0 w 11848563"/>
              <a:gd name="connsiteY10" fmla="*/ 3799267 h 3799267"/>
              <a:gd name="connsiteX0" fmla="*/ 0 w 11848563"/>
              <a:gd name="connsiteY0" fmla="*/ 3799267 h 3799267"/>
              <a:gd name="connsiteX1" fmla="*/ 11809926 w 11848563"/>
              <a:gd name="connsiteY1" fmla="*/ 3786388 h 3799267"/>
              <a:gd name="connsiteX2" fmla="*/ 11848563 w 11848563"/>
              <a:gd name="connsiteY2" fmla="*/ 0 h 3799267"/>
              <a:gd name="connsiteX3" fmla="*/ 11848563 w 11848563"/>
              <a:gd name="connsiteY3" fmla="*/ 0 h 3799267"/>
              <a:gd name="connsiteX4" fmla="*/ 11694017 w 11848563"/>
              <a:gd name="connsiteY4" fmla="*/ 25757 h 3799267"/>
              <a:gd name="connsiteX5" fmla="*/ 11681138 w 11848563"/>
              <a:gd name="connsiteY5" fmla="*/ 2215166 h 3799267"/>
              <a:gd name="connsiteX6" fmla="*/ 11423560 w 11848563"/>
              <a:gd name="connsiteY6" fmla="*/ 2768957 h 3799267"/>
              <a:gd name="connsiteX7" fmla="*/ 10908405 w 11848563"/>
              <a:gd name="connsiteY7" fmla="*/ 3348506 h 3799267"/>
              <a:gd name="connsiteX8" fmla="*/ 9015211 w 11848563"/>
              <a:gd name="connsiteY8" fmla="*/ 3515933 h 3799267"/>
              <a:gd name="connsiteX9" fmla="*/ 25757 w 11848563"/>
              <a:gd name="connsiteY9" fmla="*/ 3670479 h 3799267"/>
              <a:gd name="connsiteX10" fmla="*/ 0 w 11848563"/>
              <a:gd name="connsiteY10" fmla="*/ 3799267 h 3799267"/>
              <a:gd name="connsiteX0" fmla="*/ 0 w 11848563"/>
              <a:gd name="connsiteY0" fmla="*/ 3799267 h 3799267"/>
              <a:gd name="connsiteX1" fmla="*/ 11809926 w 11848563"/>
              <a:gd name="connsiteY1" fmla="*/ 3786388 h 3799267"/>
              <a:gd name="connsiteX2" fmla="*/ 11848563 w 11848563"/>
              <a:gd name="connsiteY2" fmla="*/ 0 h 3799267"/>
              <a:gd name="connsiteX3" fmla="*/ 11848563 w 11848563"/>
              <a:gd name="connsiteY3" fmla="*/ 0 h 3799267"/>
              <a:gd name="connsiteX4" fmla="*/ 11694017 w 11848563"/>
              <a:gd name="connsiteY4" fmla="*/ 25757 h 3799267"/>
              <a:gd name="connsiteX5" fmla="*/ 11681138 w 11848563"/>
              <a:gd name="connsiteY5" fmla="*/ 2215166 h 3799267"/>
              <a:gd name="connsiteX6" fmla="*/ 11423560 w 11848563"/>
              <a:gd name="connsiteY6" fmla="*/ 2768957 h 3799267"/>
              <a:gd name="connsiteX7" fmla="*/ 10908405 w 11848563"/>
              <a:gd name="connsiteY7" fmla="*/ 3348506 h 3799267"/>
              <a:gd name="connsiteX8" fmla="*/ 9015211 w 11848563"/>
              <a:gd name="connsiteY8" fmla="*/ 3515933 h 3799267"/>
              <a:gd name="connsiteX9" fmla="*/ 25757 w 11848563"/>
              <a:gd name="connsiteY9" fmla="*/ 3670479 h 3799267"/>
              <a:gd name="connsiteX10" fmla="*/ 0 w 11848563"/>
              <a:gd name="connsiteY10" fmla="*/ 3799267 h 3799267"/>
              <a:gd name="connsiteX0" fmla="*/ 0 w 11848563"/>
              <a:gd name="connsiteY0" fmla="*/ 3799267 h 3799267"/>
              <a:gd name="connsiteX1" fmla="*/ 11809926 w 11848563"/>
              <a:gd name="connsiteY1" fmla="*/ 3786388 h 3799267"/>
              <a:gd name="connsiteX2" fmla="*/ 11848563 w 11848563"/>
              <a:gd name="connsiteY2" fmla="*/ 0 h 3799267"/>
              <a:gd name="connsiteX3" fmla="*/ 11848563 w 11848563"/>
              <a:gd name="connsiteY3" fmla="*/ 0 h 3799267"/>
              <a:gd name="connsiteX4" fmla="*/ 11694017 w 11848563"/>
              <a:gd name="connsiteY4" fmla="*/ 25757 h 3799267"/>
              <a:gd name="connsiteX5" fmla="*/ 11681138 w 11848563"/>
              <a:gd name="connsiteY5" fmla="*/ 2215166 h 3799267"/>
              <a:gd name="connsiteX6" fmla="*/ 11423560 w 11848563"/>
              <a:gd name="connsiteY6" fmla="*/ 2768957 h 3799267"/>
              <a:gd name="connsiteX7" fmla="*/ 10908405 w 11848563"/>
              <a:gd name="connsiteY7" fmla="*/ 3348506 h 3799267"/>
              <a:gd name="connsiteX8" fmla="*/ 7338811 w 11848563"/>
              <a:gd name="connsiteY8" fmla="*/ 3640623 h 3799267"/>
              <a:gd name="connsiteX9" fmla="*/ 25757 w 11848563"/>
              <a:gd name="connsiteY9" fmla="*/ 3670479 h 3799267"/>
              <a:gd name="connsiteX10" fmla="*/ 0 w 11848563"/>
              <a:gd name="connsiteY10" fmla="*/ 3799267 h 3799267"/>
              <a:gd name="connsiteX0" fmla="*/ 0 w 11848563"/>
              <a:gd name="connsiteY0" fmla="*/ 3799267 h 3799267"/>
              <a:gd name="connsiteX1" fmla="*/ 11809926 w 11848563"/>
              <a:gd name="connsiteY1" fmla="*/ 3786388 h 3799267"/>
              <a:gd name="connsiteX2" fmla="*/ 11848563 w 11848563"/>
              <a:gd name="connsiteY2" fmla="*/ 0 h 3799267"/>
              <a:gd name="connsiteX3" fmla="*/ 11848563 w 11848563"/>
              <a:gd name="connsiteY3" fmla="*/ 0 h 3799267"/>
              <a:gd name="connsiteX4" fmla="*/ 11694017 w 11848563"/>
              <a:gd name="connsiteY4" fmla="*/ 25757 h 3799267"/>
              <a:gd name="connsiteX5" fmla="*/ 11681138 w 11848563"/>
              <a:gd name="connsiteY5" fmla="*/ 2215166 h 3799267"/>
              <a:gd name="connsiteX6" fmla="*/ 11423560 w 11848563"/>
              <a:gd name="connsiteY6" fmla="*/ 2768957 h 3799267"/>
              <a:gd name="connsiteX7" fmla="*/ 10908405 w 11848563"/>
              <a:gd name="connsiteY7" fmla="*/ 3348506 h 3799267"/>
              <a:gd name="connsiteX8" fmla="*/ 7338811 w 11848563"/>
              <a:gd name="connsiteY8" fmla="*/ 3640623 h 3799267"/>
              <a:gd name="connsiteX9" fmla="*/ 25757 w 11848563"/>
              <a:gd name="connsiteY9" fmla="*/ 3670479 h 3799267"/>
              <a:gd name="connsiteX10" fmla="*/ 0 w 11848563"/>
              <a:gd name="connsiteY10" fmla="*/ 3799267 h 3799267"/>
              <a:gd name="connsiteX0" fmla="*/ 25449 w 11874012"/>
              <a:gd name="connsiteY0" fmla="*/ 3799267 h 3799267"/>
              <a:gd name="connsiteX1" fmla="*/ 11835375 w 11874012"/>
              <a:gd name="connsiteY1" fmla="*/ 3786388 h 3799267"/>
              <a:gd name="connsiteX2" fmla="*/ 11874012 w 11874012"/>
              <a:gd name="connsiteY2" fmla="*/ 0 h 3799267"/>
              <a:gd name="connsiteX3" fmla="*/ 11874012 w 11874012"/>
              <a:gd name="connsiteY3" fmla="*/ 0 h 3799267"/>
              <a:gd name="connsiteX4" fmla="*/ 11719466 w 11874012"/>
              <a:gd name="connsiteY4" fmla="*/ 25757 h 3799267"/>
              <a:gd name="connsiteX5" fmla="*/ 11706587 w 11874012"/>
              <a:gd name="connsiteY5" fmla="*/ 2215166 h 3799267"/>
              <a:gd name="connsiteX6" fmla="*/ 11449009 w 11874012"/>
              <a:gd name="connsiteY6" fmla="*/ 2768957 h 3799267"/>
              <a:gd name="connsiteX7" fmla="*/ 10933854 w 11874012"/>
              <a:gd name="connsiteY7" fmla="*/ 3348506 h 3799267"/>
              <a:gd name="connsiteX8" fmla="*/ 7364260 w 11874012"/>
              <a:gd name="connsiteY8" fmla="*/ 3640623 h 3799267"/>
              <a:gd name="connsiteX9" fmla="*/ 0 w 11874012"/>
              <a:gd name="connsiteY9" fmla="*/ 3670479 h 3799267"/>
              <a:gd name="connsiteX10" fmla="*/ 25449 w 11874012"/>
              <a:gd name="connsiteY10" fmla="*/ 3799267 h 3799267"/>
              <a:gd name="connsiteX0" fmla="*/ 3503 w 11852066"/>
              <a:gd name="connsiteY0" fmla="*/ 3799267 h 3799267"/>
              <a:gd name="connsiteX1" fmla="*/ 11813429 w 11852066"/>
              <a:gd name="connsiteY1" fmla="*/ 3786388 h 3799267"/>
              <a:gd name="connsiteX2" fmla="*/ 11852066 w 11852066"/>
              <a:gd name="connsiteY2" fmla="*/ 0 h 3799267"/>
              <a:gd name="connsiteX3" fmla="*/ 11852066 w 11852066"/>
              <a:gd name="connsiteY3" fmla="*/ 0 h 3799267"/>
              <a:gd name="connsiteX4" fmla="*/ 11697520 w 11852066"/>
              <a:gd name="connsiteY4" fmla="*/ 25757 h 3799267"/>
              <a:gd name="connsiteX5" fmla="*/ 11684641 w 11852066"/>
              <a:gd name="connsiteY5" fmla="*/ 2215166 h 3799267"/>
              <a:gd name="connsiteX6" fmla="*/ 11427063 w 11852066"/>
              <a:gd name="connsiteY6" fmla="*/ 2768957 h 3799267"/>
              <a:gd name="connsiteX7" fmla="*/ 10911908 w 11852066"/>
              <a:gd name="connsiteY7" fmla="*/ 3348506 h 3799267"/>
              <a:gd name="connsiteX8" fmla="*/ 7342314 w 11852066"/>
              <a:gd name="connsiteY8" fmla="*/ 3640623 h 3799267"/>
              <a:gd name="connsiteX9" fmla="*/ 0 w 11852066"/>
              <a:gd name="connsiteY9" fmla="*/ 3677794 h 3799267"/>
              <a:gd name="connsiteX10" fmla="*/ 3503 w 11852066"/>
              <a:gd name="connsiteY10" fmla="*/ 3799267 h 3799267"/>
              <a:gd name="connsiteX0" fmla="*/ 3503 w 11852066"/>
              <a:gd name="connsiteY0" fmla="*/ 3799267 h 3799267"/>
              <a:gd name="connsiteX1" fmla="*/ 11813429 w 11852066"/>
              <a:gd name="connsiteY1" fmla="*/ 3786388 h 3799267"/>
              <a:gd name="connsiteX2" fmla="*/ 11852066 w 11852066"/>
              <a:gd name="connsiteY2" fmla="*/ 0 h 3799267"/>
              <a:gd name="connsiteX3" fmla="*/ 11852066 w 11852066"/>
              <a:gd name="connsiteY3" fmla="*/ 0 h 3799267"/>
              <a:gd name="connsiteX4" fmla="*/ 11697520 w 11852066"/>
              <a:gd name="connsiteY4" fmla="*/ 25757 h 3799267"/>
              <a:gd name="connsiteX5" fmla="*/ 11684641 w 11852066"/>
              <a:gd name="connsiteY5" fmla="*/ 2215166 h 3799267"/>
              <a:gd name="connsiteX6" fmla="*/ 11427063 w 11852066"/>
              <a:gd name="connsiteY6" fmla="*/ 2768957 h 3799267"/>
              <a:gd name="connsiteX7" fmla="*/ 10070660 w 11852066"/>
              <a:gd name="connsiteY7" fmla="*/ 3450919 h 3799267"/>
              <a:gd name="connsiteX8" fmla="*/ 7342314 w 11852066"/>
              <a:gd name="connsiteY8" fmla="*/ 3640623 h 3799267"/>
              <a:gd name="connsiteX9" fmla="*/ 0 w 11852066"/>
              <a:gd name="connsiteY9" fmla="*/ 3677794 h 3799267"/>
              <a:gd name="connsiteX10" fmla="*/ 3503 w 11852066"/>
              <a:gd name="connsiteY10" fmla="*/ 3799267 h 3799267"/>
              <a:gd name="connsiteX0" fmla="*/ 3503 w 11852066"/>
              <a:gd name="connsiteY0" fmla="*/ 3799267 h 3799267"/>
              <a:gd name="connsiteX1" fmla="*/ 11813429 w 11852066"/>
              <a:gd name="connsiteY1" fmla="*/ 3786388 h 3799267"/>
              <a:gd name="connsiteX2" fmla="*/ 11852066 w 11852066"/>
              <a:gd name="connsiteY2" fmla="*/ 0 h 3799267"/>
              <a:gd name="connsiteX3" fmla="*/ 11852066 w 11852066"/>
              <a:gd name="connsiteY3" fmla="*/ 0 h 3799267"/>
              <a:gd name="connsiteX4" fmla="*/ 11697520 w 11852066"/>
              <a:gd name="connsiteY4" fmla="*/ 25757 h 3799267"/>
              <a:gd name="connsiteX5" fmla="*/ 11684641 w 11852066"/>
              <a:gd name="connsiteY5" fmla="*/ 2215166 h 3799267"/>
              <a:gd name="connsiteX6" fmla="*/ 11427063 w 11852066"/>
              <a:gd name="connsiteY6" fmla="*/ 2768957 h 3799267"/>
              <a:gd name="connsiteX7" fmla="*/ 10070660 w 11852066"/>
              <a:gd name="connsiteY7" fmla="*/ 3450919 h 3799267"/>
              <a:gd name="connsiteX8" fmla="*/ 7342314 w 11852066"/>
              <a:gd name="connsiteY8" fmla="*/ 3640623 h 3799267"/>
              <a:gd name="connsiteX9" fmla="*/ 0 w 11852066"/>
              <a:gd name="connsiteY9" fmla="*/ 3677794 h 3799267"/>
              <a:gd name="connsiteX10" fmla="*/ 3503 w 11852066"/>
              <a:gd name="connsiteY10" fmla="*/ 3799267 h 3799267"/>
              <a:gd name="connsiteX0" fmla="*/ 3503 w 11852066"/>
              <a:gd name="connsiteY0" fmla="*/ 3799267 h 3799267"/>
              <a:gd name="connsiteX1" fmla="*/ 11813429 w 11852066"/>
              <a:gd name="connsiteY1" fmla="*/ 3786388 h 3799267"/>
              <a:gd name="connsiteX2" fmla="*/ 11852066 w 11852066"/>
              <a:gd name="connsiteY2" fmla="*/ 0 h 3799267"/>
              <a:gd name="connsiteX3" fmla="*/ 11852066 w 11852066"/>
              <a:gd name="connsiteY3" fmla="*/ 0 h 3799267"/>
              <a:gd name="connsiteX4" fmla="*/ 11697520 w 11852066"/>
              <a:gd name="connsiteY4" fmla="*/ 25757 h 3799267"/>
              <a:gd name="connsiteX5" fmla="*/ 11684641 w 11852066"/>
              <a:gd name="connsiteY5" fmla="*/ 2215166 h 3799267"/>
              <a:gd name="connsiteX6" fmla="*/ 11427063 w 11852066"/>
              <a:gd name="connsiteY6" fmla="*/ 2768957 h 3799267"/>
              <a:gd name="connsiteX7" fmla="*/ 10070660 w 11852066"/>
              <a:gd name="connsiteY7" fmla="*/ 3450919 h 3799267"/>
              <a:gd name="connsiteX8" fmla="*/ 7342314 w 11852066"/>
              <a:gd name="connsiteY8" fmla="*/ 3640623 h 3799267"/>
              <a:gd name="connsiteX9" fmla="*/ 0 w 11852066"/>
              <a:gd name="connsiteY9" fmla="*/ 3677794 h 3799267"/>
              <a:gd name="connsiteX10" fmla="*/ 3503 w 11852066"/>
              <a:gd name="connsiteY10" fmla="*/ 3799267 h 3799267"/>
              <a:gd name="connsiteX0" fmla="*/ 3503 w 11852066"/>
              <a:gd name="connsiteY0" fmla="*/ 3799267 h 3799267"/>
              <a:gd name="connsiteX1" fmla="*/ 11813429 w 11852066"/>
              <a:gd name="connsiteY1" fmla="*/ 3786388 h 3799267"/>
              <a:gd name="connsiteX2" fmla="*/ 11852066 w 11852066"/>
              <a:gd name="connsiteY2" fmla="*/ 0 h 3799267"/>
              <a:gd name="connsiteX3" fmla="*/ 11852066 w 11852066"/>
              <a:gd name="connsiteY3" fmla="*/ 0 h 3799267"/>
              <a:gd name="connsiteX4" fmla="*/ 11697520 w 11852066"/>
              <a:gd name="connsiteY4" fmla="*/ 25757 h 3799267"/>
              <a:gd name="connsiteX5" fmla="*/ 11684641 w 11852066"/>
              <a:gd name="connsiteY5" fmla="*/ 2215166 h 3799267"/>
              <a:gd name="connsiteX6" fmla="*/ 11427063 w 11852066"/>
              <a:gd name="connsiteY6" fmla="*/ 2768957 h 3799267"/>
              <a:gd name="connsiteX7" fmla="*/ 10129181 w 11852066"/>
              <a:gd name="connsiteY7" fmla="*/ 3502126 h 3799267"/>
              <a:gd name="connsiteX8" fmla="*/ 7342314 w 11852066"/>
              <a:gd name="connsiteY8" fmla="*/ 3640623 h 3799267"/>
              <a:gd name="connsiteX9" fmla="*/ 0 w 11852066"/>
              <a:gd name="connsiteY9" fmla="*/ 3677794 h 3799267"/>
              <a:gd name="connsiteX10" fmla="*/ 3503 w 11852066"/>
              <a:gd name="connsiteY10" fmla="*/ 3799267 h 3799267"/>
              <a:gd name="connsiteX0" fmla="*/ 3503 w 11852066"/>
              <a:gd name="connsiteY0" fmla="*/ 3799267 h 3799267"/>
              <a:gd name="connsiteX1" fmla="*/ 11813429 w 11852066"/>
              <a:gd name="connsiteY1" fmla="*/ 3786388 h 3799267"/>
              <a:gd name="connsiteX2" fmla="*/ 11852066 w 11852066"/>
              <a:gd name="connsiteY2" fmla="*/ 0 h 3799267"/>
              <a:gd name="connsiteX3" fmla="*/ 11852066 w 11852066"/>
              <a:gd name="connsiteY3" fmla="*/ 0 h 3799267"/>
              <a:gd name="connsiteX4" fmla="*/ 11697520 w 11852066"/>
              <a:gd name="connsiteY4" fmla="*/ 25757 h 3799267"/>
              <a:gd name="connsiteX5" fmla="*/ 11684641 w 11852066"/>
              <a:gd name="connsiteY5" fmla="*/ 2215166 h 3799267"/>
              <a:gd name="connsiteX6" fmla="*/ 11427063 w 11852066"/>
              <a:gd name="connsiteY6" fmla="*/ 2768957 h 3799267"/>
              <a:gd name="connsiteX7" fmla="*/ 10129181 w 11852066"/>
              <a:gd name="connsiteY7" fmla="*/ 3502126 h 3799267"/>
              <a:gd name="connsiteX8" fmla="*/ 7342314 w 11852066"/>
              <a:gd name="connsiteY8" fmla="*/ 3640623 h 3799267"/>
              <a:gd name="connsiteX9" fmla="*/ 0 w 11852066"/>
              <a:gd name="connsiteY9" fmla="*/ 3677794 h 3799267"/>
              <a:gd name="connsiteX10" fmla="*/ 3503 w 11852066"/>
              <a:gd name="connsiteY10" fmla="*/ 3799267 h 3799267"/>
              <a:gd name="connsiteX0" fmla="*/ 3503 w 11852066"/>
              <a:gd name="connsiteY0" fmla="*/ 3799267 h 3799267"/>
              <a:gd name="connsiteX1" fmla="*/ 11813429 w 11852066"/>
              <a:gd name="connsiteY1" fmla="*/ 3786388 h 3799267"/>
              <a:gd name="connsiteX2" fmla="*/ 11852066 w 11852066"/>
              <a:gd name="connsiteY2" fmla="*/ 0 h 3799267"/>
              <a:gd name="connsiteX3" fmla="*/ 11852066 w 11852066"/>
              <a:gd name="connsiteY3" fmla="*/ 0 h 3799267"/>
              <a:gd name="connsiteX4" fmla="*/ 11697520 w 11852066"/>
              <a:gd name="connsiteY4" fmla="*/ 25757 h 3799267"/>
              <a:gd name="connsiteX5" fmla="*/ 11684641 w 11852066"/>
              <a:gd name="connsiteY5" fmla="*/ 2215166 h 3799267"/>
              <a:gd name="connsiteX6" fmla="*/ 11427063 w 11852066"/>
              <a:gd name="connsiteY6" fmla="*/ 2768957 h 3799267"/>
              <a:gd name="connsiteX7" fmla="*/ 10129181 w 11852066"/>
              <a:gd name="connsiteY7" fmla="*/ 3502126 h 3799267"/>
              <a:gd name="connsiteX8" fmla="*/ 7342314 w 11852066"/>
              <a:gd name="connsiteY8" fmla="*/ 3662569 h 3799267"/>
              <a:gd name="connsiteX9" fmla="*/ 0 w 11852066"/>
              <a:gd name="connsiteY9" fmla="*/ 3677794 h 3799267"/>
              <a:gd name="connsiteX10" fmla="*/ 3503 w 11852066"/>
              <a:gd name="connsiteY10" fmla="*/ 3799267 h 3799267"/>
              <a:gd name="connsiteX0" fmla="*/ 3503 w 11852066"/>
              <a:gd name="connsiteY0" fmla="*/ 3799267 h 3799267"/>
              <a:gd name="connsiteX1" fmla="*/ 11813429 w 11852066"/>
              <a:gd name="connsiteY1" fmla="*/ 3786388 h 3799267"/>
              <a:gd name="connsiteX2" fmla="*/ 11852066 w 11852066"/>
              <a:gd name="connsiteY2" fmla="*/ 0 h 3799267"/>
              <a:gd name="connsiteX3" fmla="*/ 11852066 w 11852066"/>
              <a:gd name="connsiteY3" fmla="*/ 0 h 3799267"/>
              <a:gd name="connsiteX4" fmla="*/ 11697520 w 11852066"/>
              <a:gd name="connsiteY4" fmla="*/ 25757 h 3799267"/>
              <a:gd name="connsiteX5" fmla="*/ 11684641 w 11852066"/>
              <a:gd name="connsiteY5" fmla="*/ 2215166 h 3799267"/>
              <a:gd name="connsiteX6" fmla="*/ 11427063 w 11852066"/>
              <a:gd name="connsiteY6" fmla="*/ 2768957 h 3799267"/>
              <a:gd name="connsiteX7" fmla="*/ 10129181 w 11852066"/>
              <a:gd name="connsiteY7" fmla="*/ 3524072 h 3799267"/>
              <a:gd name="connsiteX8" fmla="*/ 7342314 w 11852066"/>
              <a:gd name="connsiteY8" fmla="*/ 3662569 h 3799267"/>
              <a:gd name="connsiteX9" fmla="*/ 0 w 11852066"/>
              <a:gd name="connsiteY9" fmla="*/ 3677794 h 3799267"/>
              <a:gd name="connsiteX10" fmla="*/ 3503 w 11852066"/>
              <a:gd name="connsiteY10" fmla="*/ 3799267 h 3799267"/>
              <a:gd name="connsiteX0" fmla="*/ 3503 w 11852066"/>
              <a:gd name="connsiteY0" fmla="*/ 3799267 h 3799267"/>
              <a:gd name="connsiteX1" fmla="*/ 11813429 w 11852066"/>
              <a:gd name="connsiteY1" fmla="*/ 3786388 h 3799267"/>
              <a:gd name="connsiteX2" fmla="*/ 11852066 w 11852066"/>
              <a:gd name="connsiteY2" fmla="*/ 0 h 3799267"/>
              <a:gd name="connsiteX3" fmla="*/ 11852066 w 11852066"/>
              <a:gd name="connsiteY3" fmla="*/ 0 h 3799267"/>
              <a:gd name="connsiteX4" fmla="*/ 11697520 w 11852066"/>
              <a:gd name="connsiteY4" fmla="*/ 25757 h 3799267"/>
              <a:gd name="connsiteX5" fmla="*/ 11684641 w 11852066"/>
              <a:gd name="connsiteY5" fmla="*/ 2215166 h 3799267"/>
              <a:gd name="connsiteX6" fmla="*/ 11427063 w 11852066"/>
              <a:gd name="connsiteY6" fmla="*/ 2768957 h 3799267"/>
              <a:gd name="connsiteX7" fmla="*/ 10129181 w 11852066"/>
              <a:gd name="connsiteY7" fmla="*/ 3524072 h 3799267"/>
              <a:gd name="connsiteX8" fmla="*/ 7342314 w 11852066"/>
              <a:gd name="connsiteY8" fmla="*/ 3662569 h 3799267"/>
              <a:gd name="connsiteX9" fmla="*/ 0 w 11852066"/>
              <a:gd name="connsiteY9" fmla="*/ 3677794 h 3799267"/>
              <a:gd name="connsiteX10" fmla="*/ 3503 w 11852066"/>
              <a:gd name="connsiteY10" fmla="*/ 3799267 h 3799267"/>
              <a:gd name="connsiteX0" fmla="*/ 3503 w 11852066"/>
              <a:gd name="connsiteY0" fmla="*/ 3799267 h 3799267"/>
              <a:gd name="connsiteX1" fmla="*/ 11813429 w 11852066"/>
              <a:gd name="connsiteY1" fmla="*/ 3786388 h 3799267"/>
              <a:gd name="connsiteX2" fmla="*/ 11852066 w 11852066"/>
              <a:gd name="connsiteY2" fmla="*/ 0 h 3799267"/>
              <a:gd name="connsiteX3" fmla="*/ 11852066 w 11852066"/>
              <a:gd name="connsiteY3" fmla="*/ 0 h 3799267"/>
              <a:gd name="connsiteX4" fmla="*/ 11697520 w 11852066"/>
              <a:gd name="connsiteY4" fmla="*/ 25757 h 3799267"/>
              <a:gd name="connsiteX5" fmla="*/ 11684641 w 11852066"/>
              <a:gd name="connsiteY5" fmla="*/ 2215166 h 3799267"/>
              <a:gd name="connsiteX6" fmla="*/ 11427063 w 11852066"/>
              <a:gd name="connsiteY6" fmla="*/ 2768957 h 3799267"/>
              <a:gd name="connsiteX7" fmla="*/ 10129181 w 11852066"/>
              <a:gd name="connsiteY7" fmla="*/ 3524072 h 3799267"/>
              <a:gd name="connsiteX8" fmla="*/ 7342314 w 11852066"/>
              <a:gd name="connsiteY8" fmla="*/ 3662569 h 3799267"/>
              <a:gd name="connsiteX9" fmla="*/ 0 w 11852066"/>
              <a:gd name="connsiteY9" fmla="*/ 3677794 h 3799267"/>
              <a:gd name="connsiteX10" fmla="*/ 3503 w 11852066"/>
              <a:gd name="connsiteY10" fmla="*/ 3799267 h 3799267"/>
              <a:gd name="connsiteX0" fmla="*/ 3503 w 11852066"/>
              <a:gd name="connsiteY0" fmla="*/ 3799267 h 3799267"/>
              <a:gd name="connsiteX1" fmla="*/ 11813429 w 11852066"/>
              <a:gd name="connsiteY1" fmla="*/ 3786388 h 3799267"/>
              <a:gd name="connsiteX2" fmla="*/ 11852066 w 11852066"/>
              <a:gd name="connsiteY2" fmla="*/ 0 h 3799267"/>
              <a:gd name="connsiteX3" fmla="*/ 11852066 w 11852066"/>
              <a:gd name="connsiteY3" fmla="*/ 0 h 3799267"/>
              <a:gd name="connsiteX4" fmla="*/ 11697520 w 11852066"/>
              <a:gd name="connsiteY4" fmla="*/ 25757 h 3799267"/>
              <a:gd name="connsiteX5" fmla="*/ 11684641 w 11852066"/>
              <a:gd name="connsiteY5" fmla="*/ 2215166 h 3799267"/>
              <a:gd name="connsiteX6" fmla="*/ 11427063 w 11852066"/>
              <a:gd name="connsiteY6" fmla="*/ 2768957 h 3799267"/>
              <a:gd name="connsiteX7" fmla="*/ 10129181 w 11852066"/>
              <a:gd name="connsiteY7" fmla="*/ 3524072 h 3799267"/>
              <a:gd name="connsiteX8" fmla="*/ 7342314 w 11852066"/>
              <a:gd name="connsiteY8" fmla="*/ 3662569 h 3799267"/>
              <a:gd name="connsiteX9" fmla="*/ 0 w 11852066"/>
              <a:gd name="connsiteY9" fmla="*/ 3677794 h 3799267"/>
              <a:gd name="connsiteX10" fmla="*/ 3503 w 11852066"/>
              <a:gd name="connsiteY10" fmla="*/ 3799267 h 3799267"/>
              <a:gd name="connsiteX0" fmla="*/ 3503 w 11852066"/>
              <a:gd name="connsiteY0" fmla="*/ 3799267 h 3799267"/>
              <a:gd name="connsiteX1" fmla="*/ 11813429 w 11852066"/>
              <a:gd name="connsiteY1" fmla="*/ 3786388 h 3799267"/>
              <a:gd name="connsiteX2" fmla="*/ 11852066 w 11852066"/>
              <a:gd name="connsiteY2" fmla="*/ 0 h 3799267"/>
              <a:gd name="connsiteX3" fmla="*/ 11852066 w 11852066"/>
              <a:gd name="connsiteY3" fmla="*/ 0 h 3799267"/>
              <a:gd name="connsiteX4" fmla="*/ 11697520 w 11852066"/>
              <a:gd name="connsiteY4" fmla="*/ 25757 h 3799267"/>
              <a:gd name="connsiteX5" fmla="*/ 11648065 w 11852066"/>
              <a:gd name="connsiteY5" fmla="*/ 1966449 h 3799267"/>
              <a:gd name="connsiteX6" fmla="*/ 11427063 w 11852066"/>
              <a:gd name="connsiteY6" fmla="*/ 2768957 h 3799267"/>
              <a:gd name="connsiteX7" fmla="*/ 10129181 w 11852066"/>
              <a:gd name="connsiteY7" fmla="*/ 3524072 h 3799267"/>
              <a:gd name="connsiteX8" fmla="*/ 7342314 w 11852066"/>
              <a:gd name="connsiteY8" fmla="*/ 3662569 h 3799267"/>
              <a:gd name="connsiteX9" fmla="*/ 0 w 11852066"/>
              <a:gd name="connsiteY9" fmla="*/ 3677794 h 3799267"/>
              <a:gd name="connsiteX10" fmla="*/ 3503 w 11852066"/>
              <a:gd name="connsiteY10" fmla="*/ 3799267 h 3799267"/>
              <a:gd name="connsiteX0" fmla="*/ 3503 w 11852066"/>
              <a:gd name="connsiteY0" fmla="*/ 3799267 h 3799267"/>
              <a:gd name="connsiteX1" fmla="*/ 11813429 w 11852066"/>
              <a:gd name="connsiteY1" fmla="*/ 3786388 h 3799267"/>
              <a:gd name="connsiteX2" fmla="*/ 11852066 w 11852066"/>
              <a:gd name="connsiteY2" fmla="*/ 0 h 3799267"/>
              <a:gd name="connsiteX3" fmla="*/ 11852066 w 11852066"/>
              <a:gd name="connsiteY3" fmla="*/ 0 h 3799267"/>
              <a:gd name="connsiteX4" fmla="*/ 11697520 w 11852066"/>
              <a:gd name="connsiteY4" fmla="*/ 25757 h 3799267"/>
              <a:gd name="connsiteX5" fmla="*/ 11648065 w 11852066"/>
              <a:gd name="connsiteY5" fmla="*/ 1966449 h 3799267"/>
              <a:gd name="connsiteX6" fmla="*/ 11427063 w 11852066"/>
              <a:gd name="connsiteY6" fmla="*/ 2768957 h 3799267"/>
              <a:gd name="connsiteX7" fmla="*/ 10129181 w 11852066"/>
              <a:gd name="connsiteY7" fmla="*/ 3524072 h 3799267"/>
              <a:gd name="connsiteX8" fmla="*/ 7342314 w 11852066"/>
              <a:gd name="connsiteY8" fmla="*/ 3662569 h 3799267"/>
              <a:gd name="connsiteX9" fmla="*/ 0 w 11852066"/>
              <a:gd name="connsiteY9" fmla="*/ 3677794 h 3799267"/>
              <a:gd name="connsiteX10" fmla="*/ 3503 w 11852066"/>
              <a:gd name="connsiteY10" fmla="*/ 3799267 h 3799267"/>
              <a:gd name="connsiteX0" fmla="*/ 3503 w 11852066"/>
              <a:gd name="connsiteY0" fmla="*/ 3799267 h 3799267"/>
              <a:gd name="connsiteX1" fmla="*/ 11813429 w 11852066"/>
              <a:gd name="connsiteY1" fmla="*/ 3786388 h 3799267"/>
              <a:gd name="connsiteX2" fmla="*/ 11852066 w 11852066"/>
              <a:gd name="connsiteY2" fmla="*/ 0 h 3799267"/>
              <a:gd name="connsiteX3" fmla="*/ 11852066 w 11852066"/>
              <a:gd name="connsiteY3" fmla="*/ 0 h 3799267"/>
              <a:gd name="connsiteX4" fmla="*/ 11697520 w 11852066"/>
              <a:gd name="connsiteY4" fmla="*/ 25757 h 3799267"/>
              <a:gd name="connsiteX5" fmla="*/ 11648065 w 11852066"/>
              <a:gd name="connsiteY5" fmla="*/ 1966449 h 3799267"/>
              <a:gd name="connsiteX6" fmla="*/ 11427063 w 11852066"/>
              <a:gd name="connsiteY6" fmla="*/ 2768957 h 3799267"/>
              <a:gd name="connsiteX7" fmla="*/ 10129181 w 11852066"/>
              <a:gd name="connsiteY7" fmla="*/ 3524072 h 3799267"/>
              <a:gd name="connsiteX8" fmla="*/ 7342314 w 11852066"/>
              <a:gd name="connsiteY8" fmla="*/ 3662569 h 3799267"/>
              <a:gd name="connsiteX9" fmla="*/ 0 w 11852066"/>
              <a:gd name="connsiteY9" fmla="*/ 3677794 h 3799267"/>
              <a:gd name="connsiteX10" fmla="*/ 3503 w 11852066"/>
              <a:gd name="connsiteY10" fmla="*/ 3799267 h 3799267"/>
              <a:gd name="connsiteX0" fmla="*/ 3503 w 11852066"/>
              <a:gd name="connsiteY0" fmla="*/ 3799267 h 3799267"/>
              <a:gd name="connsiteX1" fmla="*/ 11813429 w 11852066"/>
              <a:gd name="connsiteY1" fmla="*/ 3786388 h 3799267"/>
              <a:gd name="connsiteX2" fmla="*/ 11852066 w 11852066"/>
              <a:gd name="connsiteY2" fmla="*/ 0 h 3799267"/>
              <a:gd name="connsiteX3" fmla="*/ 11852066 w 11852066"/>
              <a:gd name="connsiteY3" fmla="*/ 0 h 3799267"/>
              <a:gd name="connsiteX4" fmla="*/ 11697520 w 11852066"/>
              <a:gd name="connsiteY4" fmla="*/ 25757 h 3799267"/>
              <a:gd name="connsiteX5" fmla="*/ 11648065 w 11852066"/>
              <a:gd name="connsiteY5" fmla="*/ 1966449 h 3799267"/>
              <a:gd name="connsiteX6" fmla="*/ 11427063 w 11852066"/>
              <a:gd name="connsiteY6" fmla="*/ 2768957 h 3799267"/>
              <a:gd name="connsiteX7" fmla="*/ 10129181 w 11852066"/>
              <a:gd name="connsiteY7" fmla="*/ 3546017 h 3799267"/>
              <a:gd name="connsiteX8" fmla="*/ 7342314 w 11852066"/>
              <a:gd name="connsiteY8" fmla="*/ 3662569 h 3799267"/>
              <a:gd name="connsiteX9" fmla="*/ 0 w 11852066"/>
              <a:gd name="connsiteY9" fmla="*/ 3677794 h 3799267"/>
              <a:gd name="connsiteX10" fmla="*/ 3503 w 11852066"/>
              <a:gd name="connsiteY10" fmla="*/ 3799267 h 3799267"/>
              <a:gd name="connsiteX0" fmla="*/ 3503 w 11852066"/>
              <a:gd name="connsiteY0" fmla="*/ 3799267 h 3799267"/>
              <a:gd name="connsiteX1" fmla="*/ 11813429 w 11852066"/>
              <a:gd name="connsiteY1" fmla="*/ 3786388 h 3799267"/>
              <a:gd name="connsiteX2" fmla="*/ 11852066 w 11852066"/>
              <a:gd name="connsiteY2" fmla="*/ 0 h 3799267"/>
              <a:gd name="connsiteX3" fmla="*/ 11852066 w 11852066"/>
              <a:gd name="connsiteY3" fmla="*/ 0 h 3799267"/>
              <a:gd name="connsiteX4" fmla="*/ 11697520 w 11852066"/>
              <a:gd name="connsiteY4" fmla="*/ 25757 h 3799267"/>
              <a:gd name="connsiteX5" fmla="*/ 11648065 w 11852066"/>
              <a:gd name="connsiteY5" fmla="*/ 1966449 h 3799267"/>
              <a:gd name="connsiteX6" fmla="*/ 11427063 w 11852066"/>
              <a:gd name="connsiteY6" fmla="*/ 2768957 h 3799267"/>
              <a:gd name="connsiteX7" fmla="*/ 10129181 w 11852066"/>
              <a:gd name="connsiteY7" fmla="*/ 3546017 h 3799267"/>
              <a:gd name="connsiteX8" fmla="*/ 7342314 w 11852066"/>
              <a:gd name="connsiteY8" fmla="*/ 3662569 h 3799267"/>
              <a:gd name="connsiteX9" fmla="*/ 0 w 11852066"/>
              <a:gd name="connsiteY9" fmla="*/ 3677794 h 3799267"/>
              <a:gd name="connsiteX10" fmla="*/ 3503 w 11852066"/>
              <a:gd name="connsiteY10" fmla="*/ 3799267 h 3799267"/>
              <a:gd name="connsiteX0" fmla="*/ 3503 w 11852066"/>
              <a:gd name="connsiteY0" fmla="*/ 3799267 h 3799267"/>
              <a:gd name="connsiteX1" fmla="*/ 11813429 w 11852066"/>
              <a:gd name="connsiteY1" fmla="*/ 3786388 h 3799267"/>
              <a:gd name="connsiteX2" fmla="*/ 11852066 w 11852066"/>
              <a:gd name="connsiteY2" fmla="*/ 0 h 3799267"/>
              <a:gd name="connsiteX3" fmla="*/ 11852066 w 11852066"/>
              <a:gd name="connsiteY3" fmla="*/ 0 h 3799267"/>
              <a:gd name="connsiteX4" fmla="*/ 11697520 w 11852066"/>
              <a:gd name="connsiteY4" fmla="*/ 25757 h 3799267"/>
              <a:gd name="connsiteX5" fmla="*/ 11648065 w 11852066"/>
              <a:gd name="connsiteY5" fmla="*/ 1966449 h 3799267"/>
              <a:gd name="connsiteX6" fmla="*/ 11427063 w 11852066"/>
              <a:gd name="connsiteY6" fmla="*/ 2768957 h 3799267"/>
              <a:gd name="connsiteX7" fmla="*/ 10129181 w 11852066"/>
              <a:gd name="connsiteY7" fmla="*/ 3546017 h 3799267"/>
              <a:gd name="connsiteX8" fmla="*/ 7342314 w 11852066"/>
              <a:gd name="connsiteY8" fmla="*/ 3662569 h 3799267"/>
              <a:gd name="connsiteX9" fmla="*/ 0 w 11852066"/>
              <a:gd name="connsiteY9" fmla="*/ 3677794 h 3799267"/>
              <a:gd name="connsiteX10" fmla="*/ 3503 w 11852066"/>
              <a:gd name="connsiteY10" fmla="*/ 3799267 h 3799267"/>
              <a:gd name="connsiteX0" fmla="*/ 3503 w 11852066"/>
              <a:gd name="connsiteY0" fmla="*/ 3799267 h 3799267"/>
              <a:gd name="connsiteX1" fmla="*/ 11813429 w 11852066"/>
              <a:gd name="connsiteY1" fmla="*/ 3786388 h 3799267"/>
              <a:gd name="connsiteX2" fmla="*/ 11852066 w 11852066"/>
              <a:gd name="connsiteY2" fmla="*/ 0 h 3799267"/>
              <a:gd name="connsiteX3" fmla="*/ 11852066 w 11852066"/>
              <a:gd name="connsiteY3" fmla="*/ 0 h 3799267"/>
              <a:gd name="connsiteX4" fmla="*/ 11697520 w 11852066"/>
              <a:gd name="connsiteY4" fmla="*/ 25757 h 3799267"/>
              <a:gd name="connsiteX5" fmla="*/ 11648065 w 11852066"/>
              <a:gd name="connsiteY5" fmla="*/ 1966449 h 3799267"/>
              <a:gd name="connsiteX6" fmla="*/ 11427063 w 11852066"/>
              <a:gd name="connsiteY6" fmla="*/ 2768957 h 3799267"/>
              <a:gd name="connsiteX7" fmla="*/ 10129181 w 11852066"/>
              <a:gd name="connsiteY7" fmla="*/ 3546017 h 3799267"/>
              <a:gd name="connsiteX8" fmla="*/ 7342314 w 11852066"/>
              <a:gd name="connsiteY8" fmla="*/ 3662569 h 3799267"/>
              <a:gd name="connsiteX9" fmla="*/ 0 w 11852066"/>
              <a:gd name="connsiteY9" fmla="*/ 3677794 h 3799267"/>
              <a:gd name="connsiteX10" fmla="*/ 3503 w 11852066"/>
              <a:gd name="connsiteY10" fmla="*/ 3799267 h 3799267"/>
              <a:gd name="connsiteX0" fmla="*/ 3503 w 11852066"/>
              <a:gd name="connsiteY0" fmla="*/ 3799267 h 3799267"/>
              <a:gd name="connsiteX1" fmla="*/ 11813429 w 11852066"/>
              <a:gd name="connsiteY1" fmla="*/ 3786388 h 3799267"/>
              <a:gd name="connsiteX2" fmla="*/ 11852066 w 11852066"/>
              <a:gd name="connsiteY2" fmla="*/ 0 h 3799267"/>
              <a:gd name="connsiteX3" fmla="*/ 11852066 w 11852066"/>
              <a:gd name="connsiteY3" fmla="*/ 0 h 3799267"/>
              <a:gd name="connsiteX4" fmla="*/ 11697520 w 11852066"/>
              <a:gd name="connsiteY4" fmla="*/ 25757 h 3799267"/>
              <a:gd name="connsiteX5" fmla="*/ 11648065 w 11852066"/>
              <a:gd name="connsiteY5" fmla="*/ 1966449 h 3799267"/>
              <a:gd name="connsiteX6" fmla="*/ 11427063 w 11852066"/>
              <a:gd name="connsiteY6" fmla="*/ 2768957 h 3799267"/>
              <a:gd name="connsiteX7" fmla="*/ 10129181 w 11852066"/>
              <a:gd name="connsiteY7" fmla="*/ 3546017 h 3799267"/>
              <a:gd name="connsiteX8" fmla="*/ 7342314 w 11852066"/>
              <a:gd name="connsiteY8" fmla="*/ 3662569 h 3799267"/>
              <a:gd name="connsiteX9" fmla="*/ 0 w 11852066"/>
              <a:gd name="connsiteY9" fmla="*/ 3677794 h 3799267"/>
              <a:gd name="connsiteX10" fmla="*/ 3503 w 11852066"/>
              <a:gd name="connsiteY10" fmla="*/ 3799267 h 3799267"/>
              <a:gd name="connsiteX0" fmla="*/ 3503 w 11852066"/>
              <a:gd name="connsiteY0" fmla="*/ 3799267 h 3799267"/>
              <a:gd name="connsiteX1" fmla="*/ 11813429 w 11852066"/>
              <a:gd name="connsiteY1" fmla="*/ 3786388 h 3799267"/>
              <a:gd name="connsiteX2" fmla="*/ 11852066 w 11852066"/>
              <a:gd name="connsiteY2" fmla="*/ 0 h 3799267"/>
              <a:gd name="connsiteX3" fmla="*/ 11852066 w 11852066"/>
              <a:gd name="connsiteY3" fmla="*/ 0 h 3799267"/>
              <a:gd name="connsiteX4" fmla="*/ 11697520 w 11852066"/>
              <a:gd name="connsiteY4" fmla="*/ 25757 h 3799267"/>
              <a:gd name="connsiteX5" fmla="*/ 11648065 w 11852066"/>
              <a:gd name="connsiteY5" fmla="*/ 1966449 h 3799267"/>
              <a:gd name="connsiteX6" fmla="*/ 11427063 w 11852066"/>
              <a:gd name="connsiteY6" fmla="*/ 2768957 h 3799267"/>
              <a:gd name="connsiteX7" fmla="*/ 10129181 w 11852066"/>
              <a:gd name="connsiteY7" fmla="*/ 3546017 h 3799267"/>
              <a:gd name="connsiteX8" fmla="*/ 7342314 w 11852066"/>
              <a:gd name="connsiteY8" fmla="*/ 3662569 h 3799267"/>
              <a:gd name="connsiteX9" fmla="*/ 0 w 11852066"/>
              <a:gd name="connsiteY9" fmla="*/ 3677794 h 3799267"/>
              <a:gd name="connsiteX10" fmla="*/ 3503 w 11852066"/>
              <a:gd name="connsiteY10" fmla="*/ 3799267 h 3799267"/>
              <a:gd name="connsiteX0" fmla="*/ 3503 w 11852066"/>
              <a:gd name="connsiteY0" fmla="*/ 3799267 h 3799267"/>
              <a:gd name="connsiteX1" fmla="*/ 11813429 w 11852066"/>
              <a:gd name="connsiteY1" fmla="*/ 3786388 h 3799267"/>
              <a:gd name="connsiteX2" fmla="*/ 11852066 w 11852066"/>
              <a:gd name="connsiteY2" fmla="*/ 0 h 3799267"/>
              <a:gd name="connsiteX3" fmla="*/ 11852066 w 11852066"/>
              <a:gd name="connsiteY3" fmla="*/ 0 h 3799267"/>
              <a:gd name="connsiteX4" fmla="*/ 11697520 w 11852066"/>
              <a:gd name="connsiteY4" fmla="*/ 11127 h 3799267"/>
              <a:gd name="connsiteX5" fmla="*/ 11648065 w 11852066"/>
              <a:gd name="connsiteY5" fmla="*/ 1966449 h 3799267"/>
              <a:gd name="connsiteX6" fmla="*/ 11427063 w 11852066"/>
              <a:gd name="connsiteY6" fmla="*/ 2768957 h 3799267"/>
              <a:gd name="connsiteX7" fmla="*/ 10129181 w 11852066"/>
              <a:gd name="connsiteY7" fmla="*/ 3546017 h 3799267"/>
              <a:gd name="connsiteX8" fmla="*/ 7342314 w 11852066"/>
              <a:gd name="connsiteY8" fmla="*/ 3662569 h 3799267"/>
              <a:gd name="connsiteX9" fmla="*/ 0 w 11852066"/>
              <a:gd name="connsiteY9" fmla="*/ 3677794 h 3799267"/>
              <a:gd name="connsiteX10" fmla="*/ 3503 w 11852066"/>
              <a:gd name="connsiteY10" fmla="*/ 3799267 h 3799267"/>
              <a:gd name="connsiteX0" fmla="*/ 3503 w 11852066"/>
              <a:gd name="connsiteY0" fmla="*/ 3799267 h 3799267"/>
              <a:gd name="connsiteX1" fmla="*/ 11813429 w 11852066"/>
              <a:gd name="connsiteY1" fmla="*/ 3786388 h 3799267"/>
              <a:gd name="connsiteX2" fmla="*/ 11852066 w 11852066"/>
              <a:gd name="connsiteY2" fmla="*/ 0 h 3799267"/>
              <a:gd name="connsiteX3" fmla="*/ 11852066 w 11852066"/>
              <a:gd name="connsiteY3" fmla="*/ 0 h 3799267"/>
              <a:gd name="connsiteX4" fmla="*/ 11697520 w 11852066"/>
              <a:gd name="connsiteY4" fmla="*/ 6913 h 3799267"/>
              <a:gd name="connsiteX5" fmla="*/ 11648065 w 11852066"/>
              <a:gd name="connsiteY5" fmla="*/ 1966449 h 3799267"/>
              <a:gd name="connsiteX6" fmla="*/ 11427063 w 11852066"/>
              <a:gd name="connsiteY6" fmla="*/ 2768957 h 3799267"/>
              <a:gd name="connsiteX7" fmla="*/ 10129181 w 11852066"/>
              <a:gd name="connsiteY7" fmla="*/ 3546017 h 3799267"/>
              <a:gd name="connsiteX8" fmla="*/ 7342314 w 11852066"/>
              <a:gd name="connsiteY8" fmla="*/ 3662569 h 3799267"/>
              <a:gd name="connsiteX9" fmla="*/ 0 w 11852066"/>
              <a:gd name="connsiteY9" fmla="*/ 3677794 h 3799267"/>
              <a:gd name="connsiteX10" fmla="*/ 3503 w 11852066"/>
              <a:gd name="connsiteY10" fmla="*/ 3799267 h 3799267"/>
              <a:gd name="connsiteX0" fmla="*/ 3503 w 11852066"/>
              <a:gd name="connsiteY0" fmla="*/ 3799267 h 3799267"/>
              <a:gd name="connsiteX1" fmla="*/ 11813429 w 11852066"/>
              <a:gd name="connsiteY1" fmla="*/ 3786388 h 3799267"/>
              <a:gd name="connsiteX2" fmla="*/ 11852066 w 11852066"/>
              <a:gd name="connsiteY2" fmla="*/ 0 h 3799267"/>
              <a:gd name="connsiteX3" fmla="*/ 11852066 w 11852066"/>
              <a:gd name="connsiteY3" fmla="*/ 0 h 3799267"/>
              <a:gd name="connsiteX4" fmla="*/ 11697520 w 11852066"/>
              <a:gd name="connsiteY4" fmla="*/ 2699 h 3799267"/>
              <a:gd name="connsiteX5" fmla="*/ 11648065 w 11852066"/>
              <a:gd name="connsiteY5" fmla="*/ 1966449 h 3799267"/>
              <a:gd name="connsiteX6" fmla="*/ 11427063 w 11852066"/>
              <a:gd name="connsiteY6" fmla="*/ 2768957 h 3799267"/>
              <a:gd name="connsiteX7" fmla="*/ 10129181 w 11852066"/>
              <a:gd name="connsiteY7" fmla="*/ 3546017 h 3799267"/>
              <a:gd name="connsiteX8" fmla="*/ 7342314 w 11852066"/>
              <a:gd name="connsiteY8" fmla="*/ 3662569 h 3799267"/>
              <a:gd name="connsiteX9" fmla="*/ 0 w 11852066"/>
              <a:gd name="connsiteY9" fmla="*/ 3677794 h 3799267"/>
              <a:gd name="connsiteX10" fmla="*/ 3503 w 11852066"/>
              <a:gd name="connsiteY10" fmla="*/ 3799267 h 3799267"/>
              <a:gd name="connsiteX0" fmla="*/ 3503 w 11852066"/>
              <a:gd name="connsiteY0" fmla="*/ 3799267 h 3799267"/>
              <a:gd name="connsiteX1" fmla="*/ 11813429 w 11852066"/>
              <a:gd name="connsiteY1" fmla="*/ 3786388 h 3799267"/>
              <a:gd name="connsiteX2" fmla="*/ 11852066 w 11852066"/>
              <a:gd name="connsiteY2" fmla="*/ 0 h 3799267"/>
              <a:gd name="connsiteX3" fmla="*/ 11852066 w 11852066"/>
              <a:gd name="connsiteY3" fmla="*/ 0 h 3799267"/>
              <a:gd name="connsiteX4" fmla="*/ 11697520 w 11852066"/>
              <a:gd name="connsiteY4" fmla="*/ 2699 h 3799267"/>
              <a:gd name="connsiteX5" fmla="*/ 11648065 w 11852066"/>
              <a:gd name="connsiteY5" fmla="*/ 1966449 h 3799267"/>
              <a:gd name="connsiteX6" fmla="*/ 11427063 w 11852066"/>
              <a:gd name="connsiteY6" fmla="*/ 2768957 h 3799267"/>
              <a:gd name="connsiteX7" fmla="*/ 10129181 w 11852066"/>
              <a:gd name="connsiteY7" fmla="*/ 3546017 h 3799267"/>
              <a:gd name="connsiteX8" fmla="*/ 8513388 w 11852066"/>
              <a:gd name="connsiteY8" fmla="*/ 3654548 h 3799267"/>
              <a:gd name="connsiteX9" fmla="*/ 0 w 11852066"/>
              <a:gd name="connsiteY9" fmla="*/ 3677794 h 3799267"/>
              <a:gd name="connsiteX10" fmla="*/ 3503 w 11852066"/>
              <a:gd name="connsiteY10" fmla="*/ 3799267 h 3799267"/>
              <a:gd name="connsiteX0" fmla="*/ 3503 w 11852066"/>
              <a:gd name="connsiteY0" fmla="*/ 3799267 h 3799267"/>
              <a:gd name="connsiteX1" fmla="*/ 11813429 w 11852066"/>
              <a:gd name="connsiteY1" fmla="*/ 3786388 h 3799267"/>
              <a:gd name="connsiteX2" fmla="*/ 11852066 w 11852066"/>
              <a:gd name="connsiteY2" fmla="*/ 0 h 3799267"/>
              <a:gd name="connsiteX3" fmla="*/ 11852066 w 11852066"/>
              <a:gd name="connsiteY3" fmla="*/ 0 h 3799267"/>
              <a:gd name="connsiteX4" fmla="*/ 11697520 w 11852066"/>
              <a:gd name="connsiteY4" fmla="*/ 2699 h 3799267"/>
              <a:gd name="connsiteX5" fmla="*/ 11648065 w 11852066"/>
              <a:gd name="connsiteY5" fmla="*/ 1966449 h 3799267"/>
              <a:gd name="connsiteX6" fmla="*/ 11427063 w 11852066"/>
              <a:gd name="connsiteY6" fmla="*/ 2768957 h 3799267"/>
              <a:gd name="connsiteX7" fmla="*/ 10129181 w 11852066"/>
              <a:gd name="connsiteY7" fmla="*/ 3546017 h 3799267"/>
              <a:gd name="connsiteX8" fmla="*/ 8898398 w 11852066"/>
              <a:gd name="connsiteY8" fmla="*/ 3622464 h 3799267"/>
              <a:gd name="connsiteX9" fmla="*/ 0 w 11852066"/>
              <a:gd name="connsiteY9" fmla="*/ 3677794 h 3799267"/>
              <a:gd name="connsiteX10" fmla="*/ 3503 w 11852066"/>
              <a:gd name="connsiteY10" fmla="*/ 3799267 h 3799267"/>
              <a:gd name="connsiteX0" fmla="*/ 3503 w 11852066"/>
              <a:gd name="connsiteY0" fmla="*/ 3799267 h 3799267"/>
              <a:gd name="connsiteX1" fmla="*/ 11813429 w 11852066"/>
              <a:gd name="connsiteY1" fmla="*/ 3786388 h 3799267"/>
              <a:gd name="connsiteX2" fmla="*/ 11852066 w 11852066"/>
              <a:gd name="connsiteY2" fmla="*/ 0 h 3799267"/>
              <a:gd name="connsiteX3" fmla="*/ 11852066 w 11852066"/>
              <a:gd name="connsiteY3" fmla="*/ 0 h 3799267"/>
              <a:gd name="connsiteX4" fmla="*/ 11697520 w 11852066"/>
              <a:gd name="connsiteY4" fmla="*/ 2699 h 3799267"/>
              <a:gd name="connsiteX5" fmla="*/ 11648065 w 11852066"/>
              <a:gd name="connsiteY5" fmla="*/ 1966449 h 3799267"/>
              <a:gd name="connsiteX6" fmla="*/ 11427063 w 11852066"/>
              <a:gd name="connsiteY6" fmla="*/ 2768957 h 3799267"/>
              <a:gd name="connsiteX7" fmla="*/ 10129181 w 11852066"/>
              <a:gd name="connsiteY7" fmla="*/ 3546017 h 3799267"/>
              <a:gd name="connsiteX8" fmla="*/ 8898398 w 11852066"/>
              <a:gd name="connsiteY8" fmla="*/ 3622464 h 3799267"/>
              <a:gd name="connsiteX9" fmla="*/ 0 w 11852066"/>
              <a:gd name="connsiteY9" fmla="*/ 3677794 h 3799267"/>
              <a:gd name="connsiteX10" fmla="*/ 3503 w 11852066"/>
              <a:gd name="connsiteY10" fmla="*/ 3799267 h 3799267"/>
              <a:gd name="connsiteX0" fmla="*/ 3503 w 11852066"/>
              <a:gd name="connsiteY0" fmla="*/ 3799267 h 3799267"/>
              <a:gd name="connsiteX1" fmla="*/ 11813429 w 11852066"/>
              <a:gd name="connsiteY1" fmla="*/ 3786388 h 3799267"/>
              <a:gd name="connsiteX2" fmla="*/ 11852066 w 11852066"/>
              <a:gd name="connsiteY2" fmla="*/ 0 h 3799267"/>
              <a:gd name="connsiteX3" fmla="*/ 11852066 w 11852066"/>
              <a:gd name="connsiteY3" fmla="*/ 0 h 3799267"/>
              <a:gd name="connsiteX4" fmla="*/ 11697520 w 11852066"/>
              <a:gd name="connsiteY4" fmla="*/ 2699 h 3799267"/>
              <a:gd name="connsiteX5" fmla="*/ 11648065 w 11852066"/>
              <a:gd name="connsiteY5" fmla="*/ 1966449 h 3799267"/>
              <a:gd name="connsiteX6" fmla="*/ 11427063 w 11852066"/>
              <a:gd name="connsiteY6" fmla="*/ 2768957 h 3799267"/>
              <a:gd name="connsiteX7" fmla="*/ 10129181 w 11852066"/>
              <a:gd name="connsiteY7" fmla="*/ 3546017 h 3799267"/>
              <a:gd name="connsiteX8" fmla="*/ 8898398 w 11852066"/>
              <a:gd name="connsiteY8" fmla="*/ 3622464 h 3799267"/>
              <a:gd name="connsiteX9" fmla="*/ 0 w 11852066"/>
              <a:gd name="connsiteY9" fmla="*/ 3677794 h 3799267"/>
              <a:gd name="connsiteX10" fmla="*/ 3503 w 11852066"/>
              <a:gd name="connsiteY10" fmla="*/ 3799267 h 3799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52066" h="3799267">
                <a:moveTo>
                  <a:pt x="3503" y="3799267"/>
                </a:moveTo>
                <a:lnTo>
                  <a:pt x="11813429" y="3786388"/>
                </a:lnTo>
                <a:lnTo>
                  <a:pt x="11852066" y="0"/>
                </a:lnTo>
                <a:lnTo>
                  <a:pt x="11852066" y="0"/>
                </a:lnTo>
                <a:lnTo>
                  <a:pt x="11697520" y="2699"/>
                </a:lnTo>
                <a:cubicBezTo>
                  <a:pt x="11681035" y="649596"/>
                  <a:pt x="11686496" y="829434"/>
                  <a:pt x="11648065" y="1966449"/>
                </a:cubicBezTo>
                <a:cubicBezTo>
                  <a:pt x="11598782" y="2333925"/>
                  <a:pt x="11608020" y="2342959"/>
                  <a:pt x="11427063" y="2768957"/>
                </a:cubicBezTo>
                <a:cubicBezTo>
                  <a:pt x="11121233" y="3208419"/>
                  <a:pt x="10764195" y="3450370"/>
                  <a:pt x="10129181" y="3546017"/>
                </a:cubicBezTo>
                <a:cubicBezTo>
                  <a:pt x="9671733" y="3594879"/>
                  <a:pt x="9831910" y="3593687"/>
                  <a:pt x="8898398" y="3622464"/>
                </a:cubicBezTo>
                <a:lnTo>
                  <a:pt x="0" y="3677794"/>
                </a:lnTo>
                <a:lnTo>
                  <a:pt x="3503" y="3799267"/>
                </a:lnTo>
                <a:close/>
              </a:path>
            </a:pathLst>
          </a:cu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ardrop 8"/>
          <p:cNvSpPr>
            <a:spLocks noChangeAspect="1"/>
          </p:cNvSpPr>
          <p:nvPr/>
        </p:nvSpPr>
        <p:spPr>
          <a:xfrm>
            <a:off x="758710" y="791349"/>
            <a:ext cx="360000" cy="360000"/>
          </a:xfrm>
          <a:prstGeom prst="teardrop">
            <a:avLst/>
          </a:prstGeom>
          <a:solidFill>
            <a:srgbClr val="8DC7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127430" y="626577"/>
            <a:ext cx="679292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dirty="0" smtClean="0">
                <a:latin typeface="Helvetica Neue" charset="0"/>
                <a:ea typeface="Helvetica Neue" charset="0"/>
                <a:cs typeface="Helvetica Neue" charset="0"/>
              </a:rPr>
              <a:t>Human Population </a:t>
            </a:r>
          </a:p>
          <a:p>
            <a:r>
              <a:rPr lang="en-US" sz="3500" dirty="0" smtClean="0">
                <a:latin typeface="Helvetica Neue" charset="0"/>
                <a:ea typeface="Helvetica Neue" charset="0"/>
                <a:cs typeface="Helvetica Neue" charset="0"/>
              </a:rPr>
              <a:t>Growth Chart</a:t>
            </a:r>
          </a:p>
        </p:txBody>
      </p:sp>
      <p:sp>
        <p:nvSpPr>
          <p:cNvPr id="13" name="Teardrop 12"/>
          <p:cNvSpPr>
            <a:spLocks noChangeAspect="1"/>
          </p:cNvSpPr>
          <p:nvPr/>
        </p:nvSpPr>
        <p:spPr>
          <a:xfrm rot="8196334">
            <a:off x="631137" y="4030216"/>
            <a:ext cx="211172" cy="216000"/>
          </a:xfrm>
          <a:prstGeom prst="ellipse">
            <a:avLst/>
          </a:prstGeom>
          <a:solidFill>
            <a:srgbClr val="8EC83F"/>
          </a:solidFill>
          <a:ln>
            <a:solidFill>
              <a:srgbClr val="8EC8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805134" y="3951742"/>
            <a:ext cx="2511647" cy="3872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lnSpc>
                <a:spcPts val="2300"/>
              </a:lnSpc>
            </a:pPr>
            <a:r>
              <a:rPr lang="en-US" sz="1600" dirty="0" smtClean="0">
                <a:solidFill>
                  <a:srgbClr val="8EC83F"/>
                </a:solidFill>
                <a:latin typeface="Helvetica Neue" charset="0"/>
                <a:ea typeface="Helvetica Neue" charset="0"/>
                <a:cs typeface="Helvetica Neue" charset="0"/>
              </a:rPr>
              <a:t>Agricultural Revolution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2955" y="6375122"/>
            <a:ext cx="117776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9000BC       7000BC       5000BC       4000BC         3000BC          2000BC          1000BC           0           1000AD            2000AD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7272151" y="5147734"/>
            <a:ext cx="1488207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2300"/>
              </a:lnSpc>
            </a:pPr>
            <a:r>
              <a:rPr lang="en-US" sz="1600" dirty="0" smtClean="0">
                <a:latin typeface="Helvetica Neue" charset="0"/>
                <a:ea typeface="Helvetica Neue" charset="0"/>
                <a:cs typeface="Helvetica Neue" charset="0"/>
              </a:rPr>
              <a:t>Mathematics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9649624" y="3041619"/>
            <a:ext cx="1344926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lnSpc>
                <a:spcPts val="2300"/>
              </a:lnSpc>
            </a:pPr>
            <a:r>
              <a:rPr lang="en-US" sz="1600" dirty="0" smtClean="0">
                <a:latin typeface="Helvetica Neue" charset="0"/>
                <a:ea typeface="Helvetica Neue" charset="0"/>
                <a:cs typeface="Helvetica Neue" charset="0"/>
              </a:rPr>
              <a:t>Germ theory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9432580" y="1805109"/>
            <a:ext cx="1592415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lnSpc>
                <a:spcPts val="2300"/>
              </a:lnSpc>
            </a:pPr>
            <a:r>
              <a:rPr lang="en-US" sz="1600" dirty="0" smtClean="0">
                <a:latin typeface="Helvetica Neue" charset="0"/>
                <a:ea typeface="Helvetica Neue" charset="0"/>
                <a:cs typeface="Helvetica Neue" charset="0"/>
              </a:rPr>
              <a:t>Nuclear energy</a:t>
            </a:r>
          </a:p>
        </p:txBody>
      </p:sp>
      <p:sp>
        <p:nvSpPr>
          <p:cNvPr id="2" name="TextBox 1"/>
          <p:cNvSpPr txBox="1"/>
          <p:nvPr/>
        </p:nvSpPr>
        <p:spPr>
          <a:xfrm rot="16200000">
            <a:off x="-1511360" y="2651224"/>
            <a:ext cx="33290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Population (billions)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79" name="TextBox 178"/>
          <p:cNvSpPr txBox="1"/>
          <p:nvPr/>
        </p:nvSpPr>
        <p:spPr>
          <a:xfrm rot="16200000">
            <a:off x="-2525509" y="3445026"/>
            <a:ext cx="57935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>
                    <a:lumMod val="50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0                 1                 2                 3                 4                5               6     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558797" y="791349"/>
            <a:ext cx="7734" cy="5583773"/>
          </a:xfrm>
          <a:prstGeom prst="line">
            <a:avLst/>
          </a:prstGeom>
          <a:ln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62" name="TextBox 161"/>
          <p:cNvSpPr txBox="1"/>
          <p:nvPr/>
        </p:nvSpPr>
        <p:spPr>
          <a:xfrm>
            <a:off x="3073856" y="4278806"/>
            <a:ext cx="856016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2300"/>
              </a:lnSpc>
            </a:pPr>
            <a:r>
              <a:rPr lang="en-US" sz="1600" dirty="0" smtClean="0">
                <a:latin typeface="Helvetica Neue" charset="0"/>
                <a:ea typeface="Helvetica Neue" charset="0"/>
                <a:cs typeface="Helvetica Neue" charset="0"/>
              </a:rPr>
              <a:t>Pottery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4272507" y="4268058"/>
            <a:ext cx="2186551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2300"/>
              </a:lnSpc>
            </a:pPr>
            <a:r>
              <a:rPr lang="en-US" sz="1600" dirty="0" smtClean="0">
                <a:latin typeface="Helvetica Neue" charset="0"/>
                <a:ea typeface="Helvetica Neue" charset="0"/>
                <a:cs typeface="Helvetica Neue" charset="0"/>
              </a:rPr>
              <a:t>Invention of the plow</a:t>
            </a:r>
          </a:p>
        </p:txBody>
      </p:sp>
      <p:sp>
        <p:nvSpPr>
          <p:cNvPr id="176" name="TextBox 175"/>
          <p:cNvSpPr txBox="1"/>
          <p:nvPr/>
        </p:nvSpPr>
        <p:spPr>
          <a:xfrm>
            <a:off x="5066602" y="4573771"/>
            <a:ext cx="1602142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2300"/>
              </a:lnSpc>
            </a:pPr>
            <a:r>
              <a:rPr lang="en-US" sz="1600" smtClean="0">
                <a:latin typeface="Helvetica Neue" charset="0"/>
                <a:ea typeface="Helvetica Neue" charset="0"/>
                <a:cs typeface="Helvetica Neue" charset="0"/>
              </a:rPr>
              <a:t>First </a:t>
            </a:r>
            <a:r>
              <a:rPr lang="en-US" sz="1600" dirty="0" smtClean="0">
                <a:latin typeface="Helvetica Neue" charset="0"/>
                <a:ea typeface="Helvetica Neue" charset="0"/>
                <a:cs typeface="Helvetica Neue" charset="0"/>
              </a:rPr>
              <a:t>irrigation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5376162" y="4899916"/>
            <a:ext cx="1360001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2300"/>
              </a:lnSpc>
            </a:pPr>
            <a:r>
              <a:rPr lang="en-US" sz="1600" dirty="0" smtClean="0">
                <a:latin typeface="Helvetica Neue" charset="0"/>
                <a:ea typeface="Helvetica Neue" charset="0"/>
                <a:cs typeface="Helvetica Neue" charset="0"/>
              </a:rPr>
              <a:t>First cities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5886160" y="5187363"/>
            <a:ext cx="1141657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2300"/>
              </a:lnSpc>
            </a:pPr>
            <a:r>
              <a:rPr lang="en-US" sz="1600" smtClean="0">
                <a:latin typeface="Helvetica Neue" charset="0"/>
                <a:ea typeface="Helvetica Neue" charset="0"/>
                <a:cs typeface="Helvetica Neue" charset="0"/>
              </a:rPr>
              <a:t>Metallurgy</a:t>
            </a:r>
            <a:endParaRPr lang="en-US" sz="1600" dirty="0" smtClean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180" name="TextBox 179"/>
          <p:cNvSpPr txBox="1"/>
          <p:nvPr/>
        </p:nvSpPr>
        <p:spPr>
          <a:xfrm>
            <a:off x="6250304" y="5499597"/>
            <a:ext cx="875094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2300"/>
              </a:lnSpc>
            </a:pPr>
            <a:r>
              <a:rPr lang="en-US" sz="1600" dirty="0" smtClean="0">
                <a:latin typeface="Helvetica Neue" charset="0"/>
                <a:ea typeface="Helvetica Neue" charset="0"/>
                <a:cs typeface="Helvetica Neue" charset="0"/>
              </a:rPr>
              <a:t>Writing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7988290" y="4833279"/>
            <a:ext cx="1641766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2300"/>
              </a:lnSpc>
            </a:pPr>
            <a:r>
              <a:rPr lang="en-US" sz="1600" dirty="0" smtClean="0">
                <a:latin typeface="Helvetica Neue" charset="0"/>
                <a:ea typeface="Helvetica Neue" charset="0"/>
                <a:cs typeface="Helvetica Neue" charset="0"/>
              </a:rPr>
              <a:t>Peak of Greece</a:t>
            </a:r>
          </a:p>
        </p:txBody>
      </p:sp>
      <p:sp>
        <p:nvSpPr>
          <p:cNvPr id="182" name="TextBox 181"/>
          <p:cNvSpPr txBox="1"/>
          <p:nvPr/>
        </p:nvSpPr>
        <p:spPr>
          <a:xfrm>
            <a:off x="8362270" y="4494519"/>
            <a:ext cx="1618229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2300"/>
              </a:lnSpc>
            </a:pPr>
            <a:r>
              <a:rPr lang="en-US" sz="1600" dirty="0" smtClean="0">
                <a:latin typeface="Helvetica Neue" charset="0"/>
                <a:ea typeface="Helvetica Neue" charset="0"/>
                <a:cs typeface="Helvetica Neue" charset="0"/>
              </a:rPr>
              <a:t>Peak of Rome</a:t>
            </a:r>
          </a:p>
        </p:txBody>
      </p:sp>
      <p:sp>
        <p:nvSpPr>
          <p:cNvPr id="183" name="TextBox 182"/>
          <p:cNvSpPr txBox="1"/>
          <p:nvPr/>
        </p:nvSpPr>
        <p:spPr>
          <a:xfrm>
            <a:off x="7988290" y="4186413"/>
            <a:ext cx="2603499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2300"/>
              </a:lnSpc>
            </a:pPr>
            <a:r>
              <a:rPr lang="en-US" sz="1600" dirty="0" smtClean="0">
                <a:solidFill>
                  <a:srgbClr val="8EC83F"/>
                </a:solidFill>
                <a:latin typeface="Helvetica Neue" charset="0"/>
                <a:ea typeface="Helvetica Neue" charset="0"/>
                <a:cs typeface="Helvetica Neue" charset="0"/>
              </a:rPr>
              <a:t>2</a:t>
            </a:r>
            <a:r>
              <a:rPr lang="en-US" sz="1600" baseline="30000" dirty="0" smtClean="0">
                <a:solidFill>
                  <a:srgbClr val="8EC83F"/>
                </a:solidFill>
                <a:latin typeface="Helvetica Neue" charset="0"/>
                <a:ea typeface="Helvetica Neue" charset="0"/>
                <a:cs typeface="Helvetica Neue" charset="0"/>
              </a:rPr>
              <a:t>nd</a:t>
            </a:r>
            <a:r>
              <a:rPr lang="en-US" sz="1600" dirty="0" smtClean="0">
                <a:solidFill>
                  <a:srgbClr val="8EC83F"/>
                </a:solidFill>
                <a:latin typeface="Helvetica Neue" charset="0"/>
                <a:ea typeface="Helvetica Neue" charset="0"/>
                <a:cs typeface="Helvetica Neue" charset="0"/>
              </a:rPr>
              <a:t> Agricultural Revolution</a:t>
            </a:r>
          </a:p>
        </p:txBody>
      </p:sp>
      <p:sp>
        <p:nvSpPr>
          <p:cNvPr id="184" name="TextBox 183"/>
          <p:cNvSpPr txBox="1"/>
          <p:nvPr/>
        </p:nvSpPr>
        <p:spPr>
          <a:xfrm>
            <a:off x="8841334" y="3908078"/>
            <a:ext cx="2511647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2300"/>
              </a:lnSpc>
            </a:pPr>
            <a:r>
              <a:rPr lang="en-US" sz="1600" dirty="0" smtClean="0">
                <a:latin typeface="Helvetica Neue" charset="0"/>
                <a:ea typeface="Helvetica Neue" charset="0"/>
                <a:cs typeface="Helvetica Neue" charset="0"/>
              </a:rPr>
              <a:t>Industrial Revolution</a:t>
            </a:r>
          </a:p>
        </p:txBody>
      </p:sp>
      <p:sp>
        <p:nvSpPr>
          <p:cNvPr id="185" name="TextBox 184"/>
          <p:cNvSpPr txBox="1"/>
          <p:nvPr/>
        </p:nvSpPr>
        <p:spPr>
          <a:xfrm>
            <a:off x="9633986" y="3612496"/>
            <a:ext cx="1332258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2300"/>
              </a:lnSpc>
            </a:pPr>
            <a:r>
              <a:rPr lang="en-US" sz="1600" dirty="0" smtClean="0">
                <a:latin typeface="Helvetica Neue" charset="0"/>
                <a:ea typeface="Helvetica Neue" charset="0"/>
                <a:cs typeface="Helvetica Neue" charset="0"/>
              </a:rPr>
              <a:t>Watt engine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9964577" y="3322568"/>
            <a:ext cx="1090875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ts val="2300"/>
              </a:lnSpc>
            </a:pPr>
            <a:r>
              <a:rPr lang="en-US" sz="1600" dirty="0" smtClean="0">
                <a:latin typeface="Helvetica Neue" charset="0"/>
                <a:ea typeface="Helvetica Neue" charset="0"/>
                <a:cs typeface="Helvetica Neue" charset="0"/>
              </a:rPr>
              <a:t>Railroads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9694279" y="2793029"/>
            <a:ext cx="1311074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lnSpc>
                <a:spcPts val="2300"/>
              </a:lnSpc>
            </a:pPr>
            <a:r>
              <a:rPr lang="en-US" sz="1600" dirty="0" smtClean="0">
                <a:latin typeface="Helvetica Neue" charset="0"/>
                <a:ea typeface="Helvetica Neue" charset="0"/>
                <a:cs typeface="Helvetica Neue" charset="0"/>
              </a:rPr>
              <a:t>Telephone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7973422" y="2616497"/>
            <a:ext cx="1446503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lnSpc>
                <a:spcPts val="2300"/>
              </a:lnSpc>
            </a:pPr>
            <a:r>
              <a:rPr lang="en-US" sz="1600" dirty="0" smtClean="0">
                <a:latin typeface="Helvetica Neue" charset="0"/>
                <a:ea typeface="Helvetica Neue" charset="0"/>
                <a:cs typeface="Helvetica Neue" charset="0"/>
              </a:rPr>
              <a:t>Automobile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9928255" y="2463325"/>
            <a:ext cx="1075538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lnSpc>
                <a:spcPts val="2300"/>
              </a:lnSpc>
            </a:pPr>
            <a:r>
              <a:rPr lang="en-US" sz="1600" dirty="0" smtClean="0">
                <a:latin typeface="Helvetica Neue" charset="0"/>
                <a:ea typeface="Helvetica Neue" charset="0"/>
                <a:cs typeface="Helvetica Neue" charset="0"/>
              </a:rPr>
              <a:t>Airplanes</a:t>
            </a:r>
          </a:p>
        </p:txBody>
      </p:sp>
      <p:sp>
        <p:nvSpPr>
          <p:cNvPr id="191" name="TextBox 190"/>
          <p:cNvSpPr txBox="1"/>
          <p:nvPr/>
        </p:nvSpPr>
        <p:spPr>
          <a:xfrm>
            <a:off x="7503447" y="2326807"/>
            <a:ext cx="1227207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lnSpc>
                <a:spcPts val="2300"/>
              </a:lnSpc>
            </a:pPr>
            <a:r>
              <a:rPr lang="en-US" sz="1600" dirty="0" smtClean="0">
                <a:latin typeface="Helvetica Neue" charset="0"/>
                <a:ea typeface="Helvetica Neue" charset="0"/>
                <a:cs typeface="Helvetica Neue" charset="0"/>
              </a:rPr>
              <a:t>Penicillin</a:t>
            </a:r>
          </a:p>
        </p:txBody>
      </p:sp>
      <p:sp>
        <p:nvSpPr>
          <p:cNvPr id="192" name="TextBox 191"/>
          <p:cNvSpPr txBox="1"/>
          <p:nvPr/>
        </p:nvSpPr>
        <p:spPr>
          <a:xfrm>
            <a:off x="8484404" y="2154221"/>
            <a:ext cx="2511647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lnSpc>
                <a:spcPts val="2300"/>
              </a:lnSpc>
            </a:pPr>
            <a:r>
              <a:rPr lang="en-US" sz="1600" dirty="0" smtClean="0">
                <a:latin typeface="Helvetica Neue" charset="0"/>
                <a:ea typeface="Helvetica Neue" charset="0"/>
                <a:cs typeface="Helvetica Neue" charset="0"/>
              </a:rPr>
              <a:t>High-speed computer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6218464" y="2008749"/>
            <a:ext cx="2511647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lnSpc>
                <a:spcPts val="2300"/>
              </a:lnSpc>
            </a:pPr>
            <a:r>
              <a:rPr lang="en-US" sz="1600" smtClean="0">
                <a:latin typeface="Helvetica Neue" charset="0"/>
                <a:ea typeface="Helvetica Neue" charset="0"/>
                <a:cs typeface="Helvetica Neue" charset="0"/>
              </a:rPr>
              <a:t>DNA discovered</a:t>
            </a:r>
            <a:endParaRPr lang="en-US" sz="1600" dirty="0" smtClean="0">
              <a:latin typeface="Helvetica Neue" charset="0"/>
              <a:ea typeface="Helvetica Neue" charset="0"/>
              <a:cs typeface="Helvetica Neue" charset="0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6913199" y="1617245"/>
            <a:ext cx="2511647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lnSpc>
                <a:spcPts val="2300"/>
              </a:lnSpc>
            </a:pPr>
            <a:r>
              <a:rPr lang="en-US" sz="1600" dirty="0" smtClean="0">
                <a:latin typeface="Helvetica Neue" charset="0"/>
                <a:ea typeface="Helvetica Neue" charset="0"/>
                <a:cs typeface="Helvetica Neue" charset="0"/>
              </a:rPr>
              <a:t>Man lands on Moon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10300445" y="1430937"/>
            <a:ext cx="716499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lnSpc>
                <a:spcPts val="2300"/>
              </a:lnSpc>
            </a:pPr>
            <a:r>
              <a:rPr lang="en-US" sz="1600" dirty="0" smtClean="0">
                <a:latin typeface="Helvetica Neue" charset="0"/>
                <a:ea typeface="Helvetica Neue" charset="0"/>
                <a:cs typeface="Helvetica Neue" charset="0"/>
              </a:rPr>
              <a:t>PCs</a:t>
            </a:r>
          </a:p>
        </p:txBody>
      </p:sp>
      <p:sp>
        <p:nvSpPr>
          <p:cNvPr id="203" name="TextBox 202"/>
          <p:cNvSpPr txBox="1"/>
          <p:nvPr/>
        </p:nvSpPr>
        <p:spPr>
          <a:xfrm>
            <a:off x="8147824" y="1260139"/>
            <a:ext cx="1105271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lnSpc>
                <a:spcPts val="2300"/>
              </a:lnSpc>
            </a:pPr>
            <a:r>
              <a:rPr lang="en-US" sz="1600" dirty="0" smtClean="0">
                <a:latin typeface="Helvetica Neue" charset="0"/>
                <a:ea typeface="Helvetica Neue" charset="0"/>
                <a:cs typeface="Helvetica Neue" charset="0"/>
              </a:rPr>
              <a:t>Internet</a:t>
            </a:r>
          </a:p>
        </p:txBody>
      </p:sp>
      <p:sp>
        <p:nvSpPr>
          <p:cNvPr id="204" name="TextBox 203"/>
          <p:cNvSpPr txBox="1"/>
          <p:nvPr/>
        </p:nvSpPr>
        <p:spPr>
          <a:xfrm>
            <a:off x="9363800" y="1048001"/>
            <a:ext cx="1656324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lnSpc>
                <a:spcPts val="2300"/>
              </a:lnSpc>
            </a:pPr>
            <a:r>
              <a:rPr lang="en-US" sz="1600" dirty="0" smtClean="0">
                <a:latin typeface="Helvetica Neue" charset="0"/>
                <a:ea typeface="Helvetica Neue" charset="0"/>
                <a:cs typeface="Helvetica Neue" charset="0"/>
              </a:rPr>
              <a:t>Genome project</a:t>
            </a:r>
          </a:p>
        </p:txBody>
      </p:sp>
      <p:sp>
        <p:nvSpPr>
          <p:cNvPr id="205" name="TextBox 204"/>
          <p:cNvSpPr txBox="1"/>
          <p:nvPr/>
        </p:nvSpPr>
        <p:spPr>
          <a:xfrm>
            <a:off x="8511379" y="806125"/>
            <a:ext cx="2511647" cy="3872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>
              <a:lnSpc>
                <a:spcPts val="2300"/>
              </a:lnSpc>
            </a:pPr>
            <a:r>
              <a:rPr lang="en-US" sz="1600" dirty="0" smtClean="0">
                <a:latin typeface="Helvetica Neue" charset="0"/>
                <a:ea typeface="Helvetica Neue" charset="0"/>
                <a:cs typeface="Helvetica Neue" charset="0"/>
              </a:rPr>
              <a:t>Mobile phones</a:t>
            </a:r>
          </a:p>
        </p:txBody>
      </p:sp>
      <p:pic>
        <p:nvPicPr>
          <p:cNvPr id="212" name="Picture 2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90"/>
          <a:stretch/>
        </p:blipFill>
        <p:spPr>
          <a:xfrm>
            <a:off x="10678598" y="65316"/>
            <a:ext cx="1339231" cy="645805"/>
          </a:xfrm>
          <a:prstGeom prst="rect">
            <a:avLst/>
          </a:prstGeom>
        </p:spPr>
      </p:pic>
      <p:cxnSp>
        <p:nvCxnSpPr>
          <p:cNvPr id="216" name="Straight Connector 215"/>
          <p:cNvCxnSpPr/>
          <p:nvPr/>
        </p:nvCxnSpPr>
        <p:spPr>
          <a:xfrm flipV="1">
            <a:off x="733552" y="4233809"/>
            <a:ext cx="0" cy="1936719"/>
          </a:xfrm>
          <a:prstGeom prst="line">
            <a:avLst/>
          </a:prstGeom>
          <a:ln w="28575">
            <a:solidFill>
              <a:srgbClr val="8EC8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>
            <a:endCxn id="220" idx="7"/>
          </p:cNvCxnSpPr>
          <p:nvPr/>
        </p:nvCxnSpPr>
        <p:spPr>
          <a:xfrm flipV="1">
            <a:off x="3038364" y="4537043"/>
            <a:ext cx="18352" cy="1619837"/>
          </a:xfrm>
          <a:prstGeom prst="line">
            <a:avLst/>
          </a:prstGeom>
          <a:ln w="28575">
            <a:solidFill>
              <a:srgbClr val="415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Teardrop 12"/>
          <p:cNvSpPr>
            <a:spLocks noChangeAspect="1"/>
          </p:cNvSpPr>
          <p:nvPr/>
        </p:nvSpPr>
        <p:spPr>
          <a:xfrm rot="8196334">
            <a:off x="2987515" y="4393853"/>
            <a:ext cx="140782" cy="144000"/>
          </a:xfrm>
          <a:prstGeom prst="ellipse">
            <a:avLst/>
          </a:prstGeom>
          <a:solidFill>
            <a:srgbClr val="415C78"/>
          </a:solidFill>
          <a:ln>
            <a:solidFill>
              <a:srgbClr val="415C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1" name="Straight Connector 220"/>
          <p:cNvCxnSpPr>
            <a:endCxn id="222" idx="7"/>
          </p:cNvCxnSpPr>
          <p:nvPr/>
        </p:nvCxnSpPr>
        <p:spPr>
          <a:xfrm flipV="1">
            <a:off x="4234587" y="4521714"/>
            <a:ext cx="10114" cy="1619837"/>
          </a:xfrm>
          <a:prstGeom prst="line">
            <a:avLst/>
          </a:prstGeom>
          <a:ln w="28575">
            <a:solidFill>
              <a:srgbClr val="415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ardrop 12"/>
          <p:cNvSpPr>
            <a:spLocks noChangeAspect="1"/>
          </p:cNvSpPr>
          <p:nvPr/>
        </p:nvSpPr>
        <p:spPr>
          <a:xfrm rot="8196334">
            <a:off x="4175500" y="4378524"/>
            <a:ext cx="140782" cy="144000"/>
          </a:xfrm>
          <a:prstGeom prst="ellipse">
            <a:avLst/>
          </a:prstGeom>
          <a:solidFill>
            <a:srgbClr val="415C78"/>
          </a:solidFill>
          <a:ln>
            <a:solidFill>
              <a:srgbClr val="415C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3" name="Straight Connector 222"/>
          <p:cNvCxnSpPr>
            <a:endCxn id="224" idx="7"/>
          </p:cNvCxnSpPr>
          <p:nvPr/>
        </p:nvCxnSpPr>
        <p:spPr>
          <a:xfrm flipV="1">
            <a:off x="5041695" y="4858364"/>
            <a:ext cx="10114" cy="1275764"/>
          </a:xfrm>
          <a:prstGeom prst="line">
            <a:avLst/>
          </a:prstGeom>
          <a:ln w="28575">
            <a:solidFill>
              <a:srgbClr val="415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Teardrop 12"/>
          <p:cNvSpPr>
            <a:spLocks noChangeAspect="1"/>
          </p:cNvSpPr>
          <p:nvPr/>
        </p:nvSpPr>
        <p:spPr>
          <a:xfrm rot="8196334">
            <a:off x="4982608" y="4715174"/>
            <a:ext cx="140782" cy="144000"/>
          </a:xfrm>
          <a:prstGeom prst="ellipse">
            <a:avLst/>
          </a:prstGeom>
          <a:solidFill>
            <a:srgbClr val="415C78"/>
          </a:solidFill>
          <a:ln>
            <a:solidFill>
              <a:srgbClr val="415C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6" name="Straight Connector 225"/>
          <p:cNvCxnSpPr>
            <a:endCxn id="227" idx="7"/>
          </p:cNvCxnSpPr>
          <p:nvPr/>
        </p:nvCxnSpPr>
        <p:spPr>
          <a:xfrm flipV="1">
            <a:off x="5343137" y="5183435"/>
            <a:ext cx="4244" cy="950693"/>
          </a:xfrm>
          <a:prstGeom prst="line">
            <a:avLst/>
          </a:prstGeom>
          <a:ln w="28575">
            <a:solidFill>
              <a:srgbClr val="415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Teardrop 12"/>
          <p:cNvSpPr>
            <a:spLocks noChangeAspect="1"/>
          </p:cNvSpPr>
          <p:nvPr/>
        </p:nvSpPr>
        <p:spPr>
          <a:xfrm rot="8196334">
            <a:off x="5278180" y="5040245"/>
            <a:ext cx="140782" cy="144000"/>
          </a:xfrm>
          <a:prstGeom prst="ellipse">
            <a:avLst/>
          </a:prstGeom>
          <a:solidFill>
            <a:srgbClr val="415C78"/>
          </a:solidFill>
          <a:ln>
            <a:solidFill>
              <a:srgbClr val="415C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9" name="Straight Connector 228"/>
          <p:cNvCxnSpPr>
            <a:endCxn id="230" idx="7"/>
          </p:cNvCxnSpPr>
          <p:nvPr/>
        </p:nvCxnSpPr>
        <p:spPr>
          <a:xfrm flipH="1" flipV="1">
            <a:off x="5841434" y="5459857"/>
            <a:ext cx="4686" cy="667740"/>
          </a:xfrm>
          <a:prstGeom prst="line">
            <a:avLst/>
          </a:prstGeom>
          <a:ln w="28575">
            <a:solidFill>
              <a:srgbClr val="415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0" name="Teardrop 12"/>
          <p:cNvSpPr>
            <a:spLocks noChangeAspect="1"/>
          </p:cNvSpPr>
          <p:nvPr/>
        </p:nvSpPr>
        <p:spPr>
          <a:xfrm rot="8196334">
            <a:off x="5772233" y="5316667"/>
            <a:ext cx="140782" cy="144000"/>
          </a:xfrm>
          <a:prstGeom prst="ellipse">
            <a:avLst/>
          </a:prstGeom>
          <a:solidFill>
            <a:srgbClr val="415C78"/>
          </a:solidFill>
          <a:ln>
            <a:solidFill>
              <a:srgbClr val="415C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2" name="Straight Connector 231"/>
          <p:cNvCxnSpPr>
            <a:endCxn id="233" idx="7"/>
          </p:cNvCxnSpPr>
          <p:nvPr/>
        </p:nvCxnSpPr>
        <p:spPr>
          <a:xfrm flipV="1">
            <a:off x="6185570" y="5772641"/>
            <a:ext cx="1845" cy="348009"/>
          </a:xfrm>
          <a:prstGeom prst="line">
            <a:avLst/>
          </a:prstGeom>
          <a:ln w="28575">
            <a:solidFill>
              <a:srgbClr val="415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3" name="Teardrop 12"/>
          <p:cNvSpPr>
            <a:spLocks noChangeAspect="1"/>
          </p:cNvSpPr>
          <p:nvPr/>
        </p:nvSpPr>
        <p:spPr>
          <a:xfrm rot="8196334">
            <a:off x="6118214" y="5629451"/>
            <a:ext cx="140782" cy="144000"/>
          </a:xfrm>
          <a:prstGeom prst="ellipse">
            <a:avLst/>
          </a:prstGeom>
          <a:solidFill>
            <a:srgbClr val="415C78"/>
          </a:solidFill>
          <a:ln>
            <a:solidFill>
              <a:srgbClr val="415C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5" name="Straight Connector 234"/>
          <p:cNvCxnSpPr>
            <a:endCxn id="236" idx="7"/>
          </p:cNvCxnSpPr>
          <p:nvPr/>
        </p:nvCxnSpPr>
        <p:spPr>
          <a:xfrm flipH="1" flipV="1">
            <a:off x="8658553" y="5433587"/>
            <a:ext cx="4686" cy="667740"/>
          </a:xfrm>
          <a:prstGeom prst="line">
            <a:avLst/>
          </a:prstGeom>
          <a:ln w="28575">
            <a:solidFill>
              <a:srgbClr val="415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Teardrop 12"/>
          <p:cNvSpPr>
            <a:spLocks noChangeAspect="1"/>
          </p:cNvSpPr>
          <p:nvPr/>
        </p:nvSpPr>
        <p:spPr>
          <a:xfrm rot="8196334">
            <a:off x="8589352" y="5290397"/>
            <a:ext cx="140782" cy="144000"/>
          </a:xfrm>
          <a:prstGeom prst="ellipse">
            <a:avLst/>
          </a:prstGeom>
          <a:solidFill>
            <a:srgbClr val="415C78"/>
          </a:solidFill>
          <a:ln>
            <a:solidFill>
              <a:srgbClr val="415C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7" name="Straight Connector 236"/>
          <p:cNvCxnSpPr>
            <a:endCxn id="238" idx="7"/>
          </p:cNvCxnSpPr>
          <p:nvPr/>
        </p:nvCxnSpPr>
        <p:spPr>
          <a:xfrm flipV="1">
            <a:off x="9598601" y="5120341"/>
            <a:ext cx="4244" cy="950693"/>
          </a:xfrm>
          <a:prstGeom prst="line">
            <a:avLst/>
          </a:prstGeom>
          <a:ln w="28575">
            <a:solidFill>
              <a:srgbClr val="415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Teardrop 12"/>
          <p:cNvSpPr>
            <a:spLocks noChangeAspect="1"/>
          </p:cNvSpPr>
          <p:nvPr/>
        </p:nvSpPr>
        <p:spPr>
          <a:xfrm rot="8196334">
            <a:off x="9533644" y="4977151"/>
            <a:ext cx="140782" cy="144000"/>
          </a:xfrm>
          <a:prstGeom prst="ellipse">
            <a:avLst/>
          </a:prstGeom>
          <a:solidFill>
            <a:srgbClr val="415C78"/>
          </a:solidFill>
          <a:ln>
            <a:solidFill>
              <a:srgbClr val="415C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9" name="Straight Connector 238"/>
          <p:cNvCxnSpPr>
            <a:endCxn id="240" idx="7"/>
          </p:cNvCxnSpPr>
          <p:nvPr/>
        </p:nvCxnSpPr>
        <p:spPr>
          <a:xfrm flipV="1">
            <a:off x="9851093" y="4779558"/>
            <a:ext cx="10114" cy="1275764"/>
          </a:xfrm>
          <a:prstGeom prst="line">
            <a:avLst/>
          </a:prstGeom>
          <a:ln w="28575">
            <a:solidFill>
              <a:srgbClr val="415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Teardrop 12"/>
          <p:cNvSpPr>
            <a:spLocks noChangeAspect="1"/>
          </p:cNvSpPr>
          <p:nvPr/>
        </p:nvSpPr>
        <p:spPr>
          <a:xfrm rot="8196334">
            <a:off x="9792006" y="4636368"/>
            <a:ext cx="140782" cy="144000"/>
          </a:xfrm>
          <a:prstGeom prst="ellipse">
            <a:avLst/>
          </a:prstGeom>
          <a:solidFill>
            <a:srgbClr val="415C78"/>
          </a:solidFill>
          <a:ln>
            <a:solidFill>
              <a:srgbClr val="415C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2" name="Teardrop 12"/>
          <p:cNvSpPr>
            <a:spLocks noChangeAspect="1"/>
          </p:cNvSpPr>
          <p:nvPr/>
        </p:nvSpPr>
        <p:spPr>
          <a:xfrm rot="8196334">
            <a:off x="10498072" y="4293973"/>
            <a:ext cx="211172" cy="216000"/>
          </a:xfrm>
          <a:prstGeom prst="ellipse">
            <a:avLst/>
          </a:prstGeom>
          <a:solidFill>
            <a:srgbClr val="8EC83F"/>
          </a:solidFill>
          <a:ln>
            <a:solidFill>
              <a:srgbClr val="8EC83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3" name="Straight Connector 242"/>
          <p:cNvCxnSpPr>
            <a:endCxn id="242" idx="7"/>
          </p:cNvCxnSpPr>
          <p:nvPr/>
        </p:nvCxnSpPr>
        <p:spPr>
          <a:xfrm flipV="1">
            <a:off x="10600487" y="4508759"/>
            <a:ext cx="1385" cy="1376518"/>
          </a:xfrm>
          <a:prstGeom prst="line">
            <a:avLst/>
          </a:prstGeom>
          <a:ln w="28575">
            <a:solidFill>
              <a:srgbClr val="8EC83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Teardrop 12"/>
          <p:cNvSpPr>
            <a:spLocks noChangeAspect="1"/>
          </p:cNvSpPr>
          <p:nvPr/>
        </p:nvSpPr>
        <p:spPr>
          <a:xfrm rot="8196334">
            <a:off x="10824112" y="4044190"/>
            <a:ext cx="140782" cy="144000"/>
          </a:xfrm>
          <a:prstGeom prst="ellipse">
            <a:avLst/>
          </a:prstGeom>
          <a:solidFill>
            <a:srgbClr val="415C78"/>
          </a:solidFill>
          <a:ln>
            <a:solidFill>
              <a:srgbClr val="415C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4" name="Straight Connector 253"/>
          <p:cNvCxnSpPr>
            <a:stCxn id="246" idx="1"/>
          </p:cNvCxnSpPr>
          <p:nvPr/>
        </p:nvCxnSpPr>
        <p:spPr>
          <a:xfrm>
            <a:off x="10965648" y="4118989"/>
            <a:ext cx="770979" cy="53"/>
          </a:xfrm>
          <a:prstGeom prst="line">
            <a:avLst/>
          </a:prstGeom>
          <a:ln w="28575">
            <a:solidFill>
              <a:srgbClr val="415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Teardrop 12"/>
          <p:cNvSpPr>
            <a:spLocks noChangeAspect="1"/>
          </p:cNvSpPr>
          <p:nvPr/>
        </p:nvSpPr>
        <p:spPr>
          <a:xfrm rot="8196334">
            <a:off x="10876150" y="3757975"/>
            <a:ext cx="140782" cy="144000"/>
          </a:xfrm>
          <a:prstGeom prst="ellipse">
            <a:avLst/>
          </a:prstGeom>
          <a:solidFill>
            <a:srgbClr val="415C78"/>
          </a:solidFill>
          <a:ln>
            <a:solidFill>
              <a:srgbClr val="415C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8" name="Straight Connector 257"/>
          <p:cNvCxnSpPr>
            <a:stCxn id="257" idx="1"/>
          </p:cNvCxnSpPr>
          <p:nvPr/>
        </p:nvCxnSpPr>
        <p:spPr>
          <a:xfrm>
            <a:off x="11017686" y="3832774"/>
            <a:ext cx="741243" cy="53"/>
          </a:xfrm>
          <a:prstGeom prst="line">
            <a:avLst/>
          </a:prstGeom>
          <a:ln w="28575">
            <a:solidFill>
              <a:srgbClr val="415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Teardrop 12"/>
          <p:cNvSpPr>
            <a:spLocks noChangeAspect="1"/>
          </p:cNvSpPr>
          <p:nvPr/>
        </p:nvSpPr>
        <p:spPr>
          <a:xfrm rot="8196334">
            <a:off x="10963872" y="3470190"/>
            <a:ext cx="140782" cy="144000"/>
          </a:xfrm>
          <a:prstGeom prst="ellipse">
            <a:avLst/>
          </a:prstGeom>
          <a:solidFill>
            <a:srgbClr val="415C78"/>
          </a:solidFill>
          <a:ln>
            <a:solidFill>
              <a:srgbClr val="415C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0" name="Straight Connector 259"/>
          <p:cNvCxnSpPr/>
          <p:nvPr/>
        </p:nvCxnSpPr>
        <p:spPr>
          <a:xfrm flipV="1">
            <a:off x="11105408" y="3536548"/>
            <a:ext cx="670749" cy="8441"/>
          </a:xfrm>
          <a:prstGeom prst="line">
            <a:avLst/>
          </a:prstGeom>
          <a:ln w="28575">
            <a:solidFill>
              <a:srgbClr val="415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Teardrop 12"/>
          <p:cNvSpPr>
            <a:spLocks noChangeAspect="1"/>
          </p:cNvSpPr>
          <p:nvPr/>
        </p:nvSpPr>
        <p:spPr>
          <a:xfrm rot="8196334">
            <a:off x="10963872" y="3184153"/>
            <a:ext cx="140782" cy="144000"/>
          </a:xfrm>
          <a:prstGeom prst="ellipse">
            <a:avLst/>
          </a:prstGeom>
          <a:solidFill>
            <a:srgbClr val="415C78"/>
          </a:solidFill>
          <a:ln>
            <a:solidFill>
              <a:srgbClr val="415C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4" name="Straight Connector 263"/>
          <p:cNvCxnSpPr/>
          <p:nvPr/>
        </p:nvCxnSpPr>
        <p:spPr>
          <a:xfrm flipV="1">
            <a:off x="11105408" y="3250511"/>
            <a:ext cx="670749" cy="8441"/>
          </a:xfrm>
          <a:prstGeom prst="line">
            <a:avLst/>
          </a:prstGeom>
          <a:ln w="28575">
            <a:solidFill>
              <a:srgbClr val="415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Teardrop 12"/>
          <p:cNvSpPr>
            <a:spLocks noChangeAspect="1"/>
          </p:cNvSpPr>
          <p:nvPr/>
        </p:nvSpPr>
        <p:spPr>
          <a:xfrm rot="8196334">
            <a:off x="10964824" y="2934142"/>
            <a:ext cx="140782" cy="144000"/>
          </a:xfrm>
          <a:prstGeom prst="ellipse">
            <a:avLst/>
          </a:prstGeom>
          <a:solidFill>
            <a:srgbClr val="415C78"/>
          </a:solidFill>
          <a:ln>
            <a:solidFill>
              <a:srgbClr val="415C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6" name="Straight Connector 265"/>
          <p:cNvCxnSpPr/>
          <p:nvPr/>
        </p:nvCxnSpPr>
        <p:spPr>
          <a:xfrm flipV="1">
            <a:off x="11106360" y="3000500"/>
            <a:ext cx="670749" cy="8441"/>
          </a:xfrm>
          <a:prstGeom prst="line">
            <a:avLst/>
          </a:prstGeom>
          <a:ln w="28575">
            <a:solidFill>
              <a:srgbClr val="415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Teardrop 12"/>
          <p:cNvSpPr>
            <a:spLocks noChangeAspect="1"/>
          </p:cNvSpPr>
          <p:nvPr/>
        </p:nvSpPr>
        <p:spPr>
          <a:xfrm rot="8196334">
            <a:off x="9376452" y="2759223"/>
            <a:ext cx="140782" cy="144000"/>
          </a:xfrm>
          <a:prstGeom prst="ellipse">
            <a:avLst/>
          </a:prstGeom>
          <a:solidFill>
            <a:srgbClr val="415C78"/>
          </a:solidFill>
          <a:ln>
            <a:solidFill>
              <a:srgbClr val="415C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8" name="Straight Connector 267"/>
          <p:cNvCxnSpPr/>
          <p:nvPr/>
        </p:nvCxnSpPr>
        <p:spPr>
          <a:xfrm flipV="1">
            <a:off x="9495686" y="2818148"/>
            <a:ext cx="2283954" cy="8440"/>
          </a:xfrm>
          <a:prstGeom prst="line">
            <a:avLst/>
          </a:prstGeom>
          <a:ln w="28575">
            <a:solidFill>
              <a:srgbClr val="415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0" name="Teardrop 12"/>
          <p:cNvSpPr>
            <a:spLocks noChangeAspect="1"/>
          </p:cNvSpPr>
          <p:nvPr/>
        </p:nvSpPr>
        <p:spPr>
          <a:xfrm rot="8196334">
            <a:off x="10963872" y="2604093"/>
            <a:ext cx="140782" cy="144000"/>
          </a:xfrm>
          <a:prstGeom prst="ellipse">
            <a:avLst/>
          </a:prstGeom>
          <a:solidFill>
            <a:srgbClr val="415C78"/>
          </a:solidFill>
          <a:ln>
            <a:solidFill>
              <a:srgbClr val="415C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1" name="Straight Connector 270"/>
          <p:cNvCxnSpPr/>
          <p:nvPr/>
        </p:nvCxnSpPr>
        <p:spPr>
          <a:xfrm flipV="1">
            <a:off x="11105408" y="2670451"/>
            <a:ext cx="670749" cy="8441"/>
          </a:xfrm>
          <a:prstGeom prst="line">
            <a:avLst/>
          </a:prstGeom>
          <a:ln w="28575">
            <a:solidFill>
              <a:srgbClr val="415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Teardrop 12"/>
          <p:cNvSpPr>
            <a:spLocks noChangeAspect="1"/>
          </p:cNvSpPr>
          <p:nvPr/>
        </p:nvSpPr>
        <p:spPr>
          <a:xfrm rot="8196334">
            <a:off x="8680177" y="2465366"/>
            <a:ext cx="140782" cy="144000"/>
          </a:xfrm>
          <a:prstGeom prst="ellipse">
            <a:avLst/>
          </a:prstGeom>
          <a:solidFill>
            <a:srgbClr val="415C78"/>
          </a:solidFill>
          <a:ln>
            <a:solidFill>
              <a:srgbClr val="415C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3" name="Straight Connector 272"/>
          <p:cNvCxnSpPr>
            <a:stCxn id="272" idx="1"/>
          </p:cNvCxnSpPr>
          <p:nvPr/>
        </p:nvCxnSpPr>
        <p:spPr>
          <a:xfrm flipV="1">
            <a:off x="8821713" y="2524291"/>
            <a:ext cx="2953027" cy="15874"/>
          </a:xfrm>
          <a:prstGeom prst="line">
            <a:avLst/>
          </a:prstGeom>
          <a:ln w="28575">
            <a:solidFill>
              <a:srgbClr val="415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" name="Teardrop 12"/>
          <p:cNvSpPr>
            <a:spLocks noChangeAspect="1"/>
          </p:cNvSpPr>
          <p:nvPr/>
        </p:nvSpPr>
        <p:spPr>
          <a:xfrm rot="8196334">
            <a:off x="10964666" y="2288178"/>
            <a:ext cx="140782" cy="144000"/>
          </a:xfrm>
          <a:prstGeom prst="ellipse">
            <a:avLst/>
          </a:prstGeom>
          <a:solidFill>
            <a:srgbClr val="415C78"/>
          </a:solidFill>
          <a:ln>
            <a:solidFill>
              <a:srgbClr val="415C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7" name="Straight Connector 276"/>
          <p:cNvCxnSpPr/>
          <p:nvPr/>
        </p:nvCxnSpPr>
        <p:spPr>
          <a:xfrm flipV="1">
            <a:off x="11106202" y="2354536"/>
            <a:ext cx="670749" cy="8441"/>
          </a:xfrm>
          <a:prstGeom prst="line">
            <a:avLst/>
          </a:prstGeom>
          <a:ln w="28575">
            <a:solidFill>
              <a:srgbClr val="415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Teardrop 12"/>
          <p:cNvSpPr>
            <a:spLocks noChangeAspect="1"/>
          </p:cNvSpPr>
          <p:nvPr/>
        </p:nvSpPr>
        <p:spPr>
          <a:xfrm rot="8196334">
            <a:off x="8685653" y="2134806"/>
            <a:ext cx="140782" cy="144000"/>
          </a:xfrm>
          <a:prstGeom prst="ellipse">
            <a:avLst/>
          </a:prstGeom>
          <a:solidFill>
            <a:srgbClr val="415C78"/>
          </a:solidFill>
          <a:ln>
            <a:solidFill>
              <a:srgbClr val="415C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0" name="Straight Connector 279"/>
          <p:cNvCxnSpPr/>
          <p:nvPr/>
        </p:nvCxnSpPr>
        <p:spPr>
          <a:xfrm flipV="1">
            <a:off x="8827189" y="2193731"/>
            <a:ext cx="2953027" cy="15874"/>
          </a:xfrm>
          <a:prstGeom prst="line">
            <a:avLst/>
          </a:prstGeom>
          <a:ln w="28575">
            <a:solidFill>
              <a:srgbClr val="415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1" name="Teardrop 12"/>
          <p:cNvSpPr>
            <a:spLocks noChangeAspect="1"/>
          </p:cNvSpPr>
          <p:nvPr/>
        </p:nvSpPr>
        <p:spPr>
          <a:xfrm rot="8196334">
            <a:off x="10974789" y="1950243"/>
            <a:ext cx="140782" cy="144000"/>
          </a:xfrm>
          <a:prstGeom prst="ellipse">
            <a:avLst/>
          </a:prstGeom>
          <a:solidFill>
            <a:srgbClr val="415C78"/>
          </a:solidFill>
          <a:ln>
            <a:solidFill>
              <a:srgbClr val="415C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2" name="Straight Connector 281"/>
          <p:cNvCxnSpPr/>
          <p:nvPr/>
        </p:nvCxnSpPr>
        <p:spPr>
          <a:xfrm flipV="1">
            <a:off x="11116325" y="2016601"/>
            <a:ext cx="670749" cy="8441"/>
          </a:xfrm>
          <a:prstGeom prst="line">
            <a:avLst/>
          </a:prstGeom>
          <a:ln w="28575">
            <a:solidFill>
              <a:srgbClr val="415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Teardrop 12"/>
          <p:cNvSpPr>
            <a:spLocks noChangeAspect="1"/>
          </p:cNvSpPr>
          <p:nvPr/>
        </p:nvSpPr>
        <p:spPr>
          <a:xfrm rot="8196334">
            <a:off x="9380341" y="1759317"/>
            <a:ext cx="140782" cy="144000"/>
          </a:xfrm>
          <a:prstGeom prst="ellipse">
            <a:avLst/>
          </a:prstGeom>
          <a:solidFill>
            <a:srgbClr val="415C78"/>
          </a:solidFill>
          <a:ln>
            <a:solidFill>
              <a:srgbClr val="415C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4" name="Straight Connector 283"/>
          <p:cNvCxnSpPr/>
          <p:nvPr/>
        </p:nvCxnSpPr>
        <p:spPr>
          <a:xfrm flipV="1">
            <a:off x="9499575" y="1818242"/>
            <a:ext cx="2283954" cy="8440"/>
          </a:xfrm>
          <a:prstGeom prst="line">
            <a:avLst/>
          </a:prstGeom>
          <a:ln w="28575">
            <a:solidFill>
              <a:srgbClr val="415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Teardrop 12"/>
          <p:cNvSpPr>
            <a:spLocks noChangeAspect="1"/>
          </p:cNvSpPr>
          <p:nvPr/>
        </p:nvSpPr>
        <p:spPr>
          <a:xfrm rot="8196334">
            <a:off x="10971244" y="1567734"/>
            <a:ext cx="140782" cy="144000"/>
          </a:xfrm>
          <a:prstGeom prst="ellipse">
            <a:avLst/>
          </a:prstGeom>
          <a:solidFill>
            <a:srgbClr val="415C78"/>
          </a:solidFill>
          <a:ln>
            <a:solidFill>
              <a:srgbClr val="415C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6" name="Straight Connector 285"/>
          <p:cNvCxnSpPr/>
          <p:nvPr/>
        </p:nvCxnSpPr>
        <p:spPr>
          <a:xfrm flipV="1">
            <a:off x="11112780" y="1634092"/>
            <a:ext cx="670749" cy="8441"/>
          </a:xfrm>
          <a:prstGeom prst="line">
            <a:avLst/>
          </a:prstGeom>
          <a:ln w="28575">
            <a:solidFill>
              <a:srgbClr val="415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7" name="Teardrop 12"/>
          <p:cNvSpPr>
            <a:spLocks noChangeAspect="1"/>
          </p:cNvSpPr>
          <p:nvPr/>
        </p:nvSpPr>
        <p:spPr>
          <a:xfrm rot="8196334">
            <a:off x="9222264" y="1387318"/>
            <a:ext cx="140782" cy="144000"/>
          </a:xfrm>
          <a:prstGeom prst="ellipse">
            <a:avLst/>
          </a:prstGeom>
          <a:solidFill>
            <a:srgbClr val="415C78"/>
          </a:solidFill>
          <a:ln>
            <a:solidFill>
              <a:srgbClr val="415C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8" name="Straight Connector 287"/>
          <p:cNvCxnSpPr>
            <a:stCxn id="287" idx="1"/>
          </p:cNvCxnSpPr>
          <p:nvPr/>
        </p:nvCxnSpPr>
        <p:spPr>
          <a:xfrm flipV="1">
            <a:off x="9363800" y="1446244"/>
            <a:ext cx="2447505" cy="15873"/>
          </a:xfrm>
          <a:prstGeom prst="line">
            <a:avLst/>
          </a:prstGeom>
          <a:ln w="28575">
            <a:solidFill>
              <a:srgbClr val="415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9" name="Teardrop 12"/>
          <p:cNvSpPr>
            <a:spLocks noChangeAspect="1"/>
          </p:cNvSpPr>
          <p:nvPr/>
        </p:nvSpPr>
        <p:spPr>
          <a:xfrm rot="8196334">
            <a:off x="10988666" y="1176890"/>
            <a:ext cx="140782" cy="144000"/>
          </a:xfrm>
          <a:prstGeom prst="ellipse">
            <a:avLst/>
          </a:prstGeom>
          <a:solidFill>
            <a:srgbClr val="415C78"/>
          </a:solidFill>
          <a:ln>
            <a:solidFill>
              <a:srgbClr val="415C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0" name="Straight Connector 289"/>
          <p:cNvCxnSpPr/>
          <p:nvPr/>
        </p:nvCxnSpPr>
        <p:spPr>
          <a:xfrm flipV="1">
            <a:off x="11130202" y="1243248"/>
            <a:ext cx="670749" cy="8441"/>
          </a:xfrm>
          <a:prstGeom prst="line">
            <a:avLst/>
          </a:prstGeom>
          <a:ln w="28575">
            <a:solidFill>
              <a:srgbClr val="415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1" name="Teardrop 12"/>
          <p:cNvSpPr>
            <a:spLocks noChangeAspect="1"/>
          </p:cNvSpPr>
          <p:nvPr/>
        </p:nvSpPr>
        <p:spPr>
          <a:xfrm rot="8196334">
            <a:off x="10976788" y="945503"/>
            <a:ext cx="140782" cy="144000"/>
          </a:xfrm>
          <a:prstGeom prst="ellipse">
            <a:avLst/>
          </a:prstGeom>
          <a:solidFill>
            <a:srgbClr val="415C78"/>
          </a:solidFill>
          <a:ln>
            <a:solidFill>
              <a:srgbClr val="415C7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2" name="Straight Connector 291"/>
          <p:cNvCxnSpPr/>
          <p:nvPr/>
        </p:nvCxnSpPr>
        <p:spPr>
          <a:xfrm flipV="1">
            <a:off x="11118324" y="1011861"/>
            <a:ext cx="670749" cy="8441"/>
          </a:xfrm>
          <a:prstGeom prst="line">
            <a:avLst/>
          </a:prstGeom>
          <a:ln w="28575">
            <a:solidFill>
              <a:srgbClr val="415C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572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4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20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1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3500"/>
                            </p:stCondLst>
                            <p:childTnLst>
                              <p:par>
                                <p:cTn id="29" presetID="2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8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0"/>
                            </p:stCondLst>
                            <p:childTnLst>
                              <p:par>
                                <p:cTn id="41" presetID="2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2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35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4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2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6500"/>
                            </p:stCondLst>
                            <p:childTnLst>
                              <p:par>
                                <p:cTn id="53" presetID="2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20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0"/>
                            </p:stCondLst>
                            <p:childTnLst>
                              <p:par>
                                <p:cTn id="5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10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1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2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30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20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6500"/>
                            </p:stCondLst>
                            <p:childTnLst>
                              <p:par>
                                <p:cTn id="6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10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75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2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95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2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3000"/>
                            </p:stCondLst>
                            <p:childTnLst>
                              <p:par>
                                <p:cTn id="8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1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40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6000"/>
                            </p:stCondLst>
                            <p:childTnLst>
                              <p:par>
                                <p:cTn id="89" presetID="2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20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9500"/>
                            </p:stCondLst>
                            <p:childTnLst>
                              <p:par>
                                <p:cTn id="93" presetID="22" presetClass="entr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10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500"/>
                            </p:stCondLst>
                            <p:childTnLst>
                              <p:par>
                                <p:cTn id="97" presetID="22" presetClass="entr" presetSubtype="8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2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2500"/>
                            </p:stCondLst>
                            <p:childTnLst>
                              <p:par>
                                <p:cTn id="101" presetID="2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20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6000"/>
                            </p:stCondLst>
                            <p:childTnLst>
                              <p:par>
                                <p:cTn id="10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57000"/>
                            </p:stCondLst>
                            <p:childTnLst>
                              <p:par>
                                <p:cTn id="10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9000"/>
                            </p:stCondLst>
                            <p:childTnLst>
                              <p:par>
                                <p:cTn id="113" presetID="2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2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62500"/>
                            </p:stCondLst>
                            <p:childTnLst>
                              <p:par>
                                <p:cTn id="1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63500"/>
                            </p:stCondLst>
                            <p:childTnLst>
                              <p:par>
                                <p:cTn id="1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3" dur="2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65500"/>
                            </p:stCondLst>
                            <p:childTnLst>
                              <p:par>
                                <p:cTn id="125" presetID="2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20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69000"/>
                            </p:stCondLst>
                            <p:childTnLst>
                              <p:par>
                                <p:cTn id="1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1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70000"/>
                            </p:stCondLst>
                            <p:childTnLst>
                              <p:par>
                                <p:cTn id="1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20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72000"/>
                            </p:stCondLst>
                            <p:childTnLst>
                              <p:par>
                                <p:cTn id="137" presetID="22" presetClass="entr" presetSubtype="4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2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75500"/>
                            </p:stCondLst>
                            <p:childTnLst>
                              <p:par>
                                <p:cTn id="1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3"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76500"/>
                            </p:stCondLst>
                            <p:childTnLst>
                              <p:par>
                                <p:cTn id="14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7" dur="20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78500"/>
                            </p:stCondLst>
                            <p:childTnLst>
                              <p:par>
                                <p:cTn id="149" presetID="22" presetClass="entr" presetSubtype="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1" dur="10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81000"/>
                            </p:stCondLst>
                            <p:childTnLst>
                              <p:par>
                                <p:cTn id="15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5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81500"/>
                            </p:stCondLst>
                            <p:childTnLst>
                              <p:par>
                                <p:cTn id="15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9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82500"/>
                            </p:stCondLst>
                            <p:childTnLst>
                              <p:par>
                                <p:cTn id="161" presetID="22" presetClass="entr" presetSubtype="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3" dur="10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85000"/>
                            </p:stCondLst>
                            <p:childTnLst>
                              <p:par>
                                <p:cTn id="16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7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85500"/>
                            </p:stCondLst>
                            <p:childTnLst>
                              <p:par>
                                <p:cTn id="16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1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86500"/>
                            </p:stCondLst>
                            <p:childTnLst>
                              <p:par>
                                <p:cTn id="173" presetID="22" presetClass="entr" presetSubtype="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5" dur="10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89000"/>
                            </p:stCondLst>
                            <p:childTnLst>
                              <p:par>
                                <p:cTn id="17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9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89500"/>
                            </p:stCondLst>
                            <p:childTnLst>
                              <p:par>
                                <p:cTn id="18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3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90500"/>
                            </p:stCondLst>
                            <p:childTnLst>
                              <p:par>
                                <p:cTn id="185" presetID="22" presetClass="entr" presetSubtype="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7" dur="10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93000"/>
                            </p:stCondLst>
                            <p:childTnLst>
                              <p:par>
                                <p:cTn id="18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1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93500"/>
                            </p:stCondLst>
                            <p:childTnLst>
                              <p:par>
                                <p:cTn id="19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5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94500"/>
                            </p:stCondLst>
                            <p:childTnLst>
                              <p:par>
                                <p:cTn id="197" presetID="22" presetClass="entr" presetSubtype="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9" dur="10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97000"/>
                            </p:stCondLst>
                            <p:childTnLst>
                              <p:par>
                                <p:cTn id="20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3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97500"/>
                            </p:stCondLst>
                            <p:childTnLst>
                              <p:par>
                                <p:cTn id="20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7"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98500"/>
                            </p:stCondLst>
                            <p:childTnLst>
                              <p:par>
                                <p:cTn id="209" presetID="22" presetClass="entr" presetSubtype="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1" dur="1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01000"/>
                            </p:stCondLst>
                            <p:childTnLst>
                              <p:par>
                                <p:cTn id="2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5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101500"/>
                            </p:stCondLst>
                            <p:childTnLst>
                              <p:par>
                                <p:cTn id="21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9"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102500"/>
                            </p:stCondLst>
                            <p:childTnLst>
                              <p:par>
                                <p:cTn id="221" presetID="22" presetClass="entr" presetSubtype="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3" dur="10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105000"/>
                            </p:stCondLst>
                            <p:childTnLst>
                              <p:par>
                                <p:cTn id="2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7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105500"/>
                            </p:stCondLst>
                            <p:childTnLst>
                              <p:par>
                                <p:cTn id="22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1" dur="1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106500"/>
                            </p:stCondLst>
                            <p:childTnLst>
                              <p:par>
                                <p:cTn id="233" presetID="22" presetClass="entr" presetSubtype="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5" dur="10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109000"/>
                            </p:stCondLst>
                            <p:childTnLst>
                              <p:par>
                                <p:cTn id="2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9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109500"/>
                            </p:stCondLst>
                            <p:childTnLst>
                              <p:par>
                                <p:cTn id="24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3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110500"/>
                            </p:stCondLst>
                            <p:childTnLst>
                              <p:par>
                                <p:cTn id="245" presetID="22" presetClass="entr" presetSubtype="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7" dur="10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113000"/>
                            </p:stCondLst>
                            <p:childTnLst>
                              <p:par>
                                <p:cTn id="24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1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>
                            <p:stCondLst>
                              <p:cond delay="113500"/>
                            </p:stCondLst>
                            <p:childTnLst>
                              <p:par>
                                <p:cTn id="25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5" dur="10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114500"/>
                            </p:stCondLst>
                            <p:childTnLst>
                              <p:par>
                                <p:cTn id="257" presetID="22" presetClass="entr" presetSubtype="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9" dur="10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117000"/>
                            </p:stCondLst>
                            <p:childTnLst>
                              <p:par>
                                <p:cTn id="26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3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117500"/>
                            </p:stCondLst>
                            <p:childTnLst>
                              <p:par>
                                <p:cTn id="26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7" dur="10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118500"/>
                            </p:stCondLst>
                            <p:childTnLst>
                              <p:par>
                                <p:cTn id="269" presetID="22" presetClass="entr" presetSubtype="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1" dur="10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>
                            <p:stCondLst>
                              <p:cond delay="121000"/>
                            </p:stCondLst>
                            <p:childTnLst>
                              <p:par>
                                <p:cTn id="27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5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121500"/>
                            </p:stCondLst>
                            <p:childTnLst>
                              <p:par>
                                <p:cTn id="27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122500"/>
                            </p:stCondLst>
                            <p:childTnLst>
                              <p:par>
                                <p:cTn id="281" presetID="22" presetClass="entr" presetSubtype="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3" dur="10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125000"/>
                            </p:stCondLst>
                            <p:childTnLst>
                              <p:par>
                                <p:cTn id="28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7" dur="500"/>
                                        <p:tgtEl>
                                          <p:spTgt spid="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125500"/>
                            </p:stCondLst>
                            <p:childTnLst>
                              <p:par>
                                <p:cTn id="28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1" dur="10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126500"/>
                            </p:stCondLst>
                            <p:childTnLst>
                              <p:par>
                                <p:cTn id="293" presetID="22" presetClass="entr" presetSubtype="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5" dur="10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129000"/>
                            </p:stCondLst>
                            <p:childTnLst>
                              <p:par>
                                <p:cTn id="29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9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129500"/>
                            </p:stCondLst>
                            <p:childTnLst>
                              <p:par>
                                <p:cTn id="30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3" dur="10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130500"/>
                            </p:stCondLst>
                            <p:childTnLst>
                              <p:par>
                                <p:cTn id="305" presetID="22" presetClass="entr" presetSubtype="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7" dur="10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>
                            <p:stCondLst>
                              <p:cond delay="133000"/>
                            </p:stCondLst>
                            <p:childTnLst>
                              <p:par>
                                <p:cTn id="30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1" dur="500"/>
                                        <p:tgtEl>
                                          <p:spTgt spid="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>
                            <p:stCondLst>
                              <p:cond delay="133500"/>
                            </p:stCondLst>
                            <p:childTnLst>
                              <p:par>
                                <p:cTn id="31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5" dur="10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134500"/>
                            </p:stCondLst>
                            <p:childTnLst>
                              <p:par>
                                <p:cTn id="317" presetID="22" presetClass="entr" presetSubtype="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9" dur="10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0" fill="hold">
                            <p:stCondLst>
                              <p:cond delay="137000"/>
                            </p:stCondLst>
                            <p:childTnLst>
                              <p:par>
                                <p:cTn id="3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3" dur="500"/>
                                        <p:tgtEl>
                                          <p:spTgt spid="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>
                            <p:stCondLst>
                              <p:cond delay="137500"/>
                            </p:stCondLst>
                            <p:childTnLst>
                              <p:par>
                                <p:cTn id="32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7" dur="10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138500"/>
                            </p:stCondLst>
                            <p:childTnLst>
                              <p:par>
                                <p:cTn id="329" presetID="22" presetClass="entr" presetSubtype="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1" dur="10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141000"/>
                            </p:stCondLst>
                            <p:childTnLst>
                              <p:par>
                                <p:cTn id="3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5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6" fill="hold">
                            <p:stCondLst>
                              <p:cond delay="141500"/>
                            </p:stCondLst>
                            <p:childTnLst>
                              <p:par>
                                <p:cTn id="33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9" dur="10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1" grpId="0"/>
      <p:bldP spid="69" grpId="0"/>
      <p:bldP spid="70" grpId="0"/>
      <p:bldP spid="71" grpId="0"/>
      <p:bldP spid="162" grpId="0"/>
      <p:bldP spid="163" grpId="0"/>
      <p:bldP spid="176" grpId="0"/>
      <p:bldP spid="177" grpId="0"/>
      <p:bldP spid="178" grpId="0"/>
      <p:bldP spid="180" grpId="0"/>
      <p:bldP spid="180" grpId="1"/>
      <p:bldP spid="181" grpId="0"/>
      <p:bldP spid="182" grpId="0"/>
      <p:bldP spid="183" grpId="0"/>
      <p:bldP spid="184" grpId="0"/>
      <p:bldP spid="185" grpId="0"/>
      <p:bldP spid="186" grpId="0"/>
      <p:bldP spid="188" grpId="0"/>
      <p:bldP spid="189" grpId="0"/>
      <p:bldP spid="190" grpId="0"/>
      <p:bldP spid="191" grpId="0"/>
      <p:bldP spid="192" grpId="0"/>
      <p:bldP spid="193" grpId="0"/>
      <p:bldP spid="201" grpId="0"/>
      <p:bldP spid="202" grpId="0"/>
      <p:bldP spid="203" grpId="0"/>
      <p:bldP spid="204" grpId="0"/>
      <p:bldP spid="205" grpId="0"/>
      <p:bldP spid="220" grpId="0" animBg="1"/>
      <p:bldP spid="222" grpId="0" animBg="1"/>
      <p:bldP spid="224" grpId="0" animBg="1"/>
      <p:bldP spid="227" grpId="0" animBg="1"/>
      <p:bldP spid="230" grpId="0" animBg="1"/>
      <p:bldP spid="233" grpId="0" animBg="1"/>
      <p:bldP spid="233" grpId="1" animBg="1"/>
      <p:bldP spid="236" grpId="0" animBg="1"/>
      <p:bldP spid="238" grpId="0" animBg="1"/>
      <p:bldP spid="240" grpId="0" animBg="1"/>
      <p:bldP spid="242" grpId="0" animBg="1"/>
      <p:bldP spid="246" grpId="0" animBg="1"/>
      <p:bldP spid="257" grpId="0" animBg="1"/>
      <p:bldP spid="259" grpId="0" animBg="1"/>
      <p:bldP spid="263" grpId="0" animBg="1"/>
      <p:bldP spid="265" grpId="0" animBg="1"/>
      <p:bldP spid="267" grpId="0" animBg="1"/>
      <p:bldP spid="270" grpId="0" animBg="1"/>
      <p:bldP spid="272" grpId="0" animBg="1"/>
      <p:bldP spid="276" grpId="0" animBg="1"/>
      <p:bldP spid="279" grpId="0" animBg="1"/>
      <p:bldP spid="281" grpId="0" animBg="1"/>
      <p:bldP spid="283" grpId="0" animBg="1"/>
      <p:bldP spid="285" grpId="0" animBg="1"/>
      <p:bldP spid="287" grpId="0" animBg="1"/>
      <p:bldP spid="289" grpId="0" animBg="1"/>
      <p:bldP spid="29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84</Words>
  <Application>Microsoft Macintosh PowerPoint</Application>
  <PresentationFormat>Widescreen</PresentationFormat>
  <Paragraphs>34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Calibri</vt:lpstr>
      <vt:lpstr>Calibri Light</vt:lpstr>
      <vt:lpstr>Helvetica</vt:lpstr>
      <vt:lpstr>Helvetica Neue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Leigh Pilkington</dc:creator>
  <cp:lastModifiedBy>Leigh Pilkington</cp:lastModifiedBy>
  <cp:revision>25</cp:revision>
  <dcterms:created xsi:type="dcterms:W3CDTF">2016-02-28T03:43:11Z</dcterms:created>
  <dcterms:modified xsi:type="dcterms:W3CDTF">2016-03-29T00:28:59Z</dcterms:modified>
</cp:coreProperties>
</file>