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40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93" r:id="rId7"/>
    <p:sldId id="302" r:id="rId8"/>
    <p:sldId id="292" r:id="rId9"/>
    <p:sldId id="306" r:id="rId10"/>
    <p:sldId id="331" r:id="rId11"/>
    <p:sldId id="267" r:id="rId12"/>
    <p:sldId id="332" r:id="rId13"/>
    <p:sldId id="266" r:id="rId14"/>
    <p:sldId id="268" r:id="rId15"/>
    <p:sldId id="290" r:id="rId16"/>
    <p:sldId id="294" r:id="rId17"/>
    <p:sldId id="291" r:id="rId18"/>
    <p:sldId id="296" r:id="rId19"/>
    <p:sldId id="297" r:id="rId20"/>
    <p:sldId id="300" r:id="rId21"/>
    <p:sldId id="301" r:id="rId22"/>
    <p:sldId id="327" r:id="rId23"/>
    <p:sldId id="276" r:id="rId24"/>
    <p:sldId id="274" r:id="rId25"/>
    <p:sldId id="282" r:id="rId26"/>
    <p:sldId id="298" r:id="rId27"/>
    <p:sldId id="281" r:id="rId28"/>
    <p:sldId id="275" r:id="rId29"/>
    <p:sldId id="269" r:id="rId30"/>
    <p:sldId id="279" r:id="rId31"/>
    <p:sldId id="285" r:id="rId32"/>
    <p:sldId id="330" r:id="rId33"/>
    <p:sldId id="288" r:id="rId34"/>
    <p:sldId id="287" r:id="rId35"/>
    <p:sldId id="283" r:id="rId36"/>
    <p:sldId id="284" r:id="rId37"/>
    <p:sldId id="28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3613A-D633-41E6-81AA-4D81E3544988}" v="26" dt="2023-12-01T04:43:27.955"/>
    <p1510:client id="{5299D263-FE5A-421B-F44A-A093D384CAC7}" v="600" dt="2023-12-01T03:09:20.739"/>
    <p1510:client id="{72ABBA7A-BA4F-4477-BAC9-2EE0018792EF}" v="19" dt="2023-12-01T09:48:51.687"/>
    <p1510:client id="{81F3AE25-5ABA-F11B-A05F-816390DC288F}" v="1" dt="2023-12-01T09:40:50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Fifield" userId="dae96823-5483-4d4b-b20d-82ddd7d47ffa" providerId="ADAL" clId="{72ABBA7A-BA4F-4477-BAC9-2EE0018792EF}"/>
    <pc:docChg chg="undo custSel delSld modSld sldOrd">
      <pc:chgData name="Michelle Fifield" userId="dae96823-5483-4d4b-b20d-82ddd7d47ffa" providerId="ADAL" clId="{72ABBA7A-BA4F-4477-BAC9-2EE0018792EF}" dt="2023-12-01T09:48:51.687" v="570" actId="14100"/>
      <pc:docMkLst>
        <pc:docMk/>
      </pc:docMkLst>
      <pc:sldChg chg="addSp delSp modSp mod">
        <pc:chgData name="Michelle Fifield" userId="dae96823-5483-4d4b-b20d-82ddd7d47ffa" providerId="ADAL" clId="{72ABBA7A-BA4F-4477-BAC9-2EE0018792EF}" dt="2023-12-01T04:01:55.871" v="567" actId="1076"/>
        <pc:sldMkLst>
          <pc:docMk/>
          <pc:sldMk cId="3572796632" sldId="256"/>
        </pc:sldMkLst>
        <pc:spChg chg="mod">
          <ac:chgData name="Michelle Fifield" userId="dae96823-5483-4d4b-b20d-82ddd7d47ffa" providerId="ADAL" clId="{72ABBA7A-BA4F-4477-BAC9-2EE0018792EF}" dt="2023-12-01T03:57:52.715" v="542" actId="27636"/>
          <ac:spMkLst>
            <pc:docMk/>
            <pc:sldMk cId="3572796632" sldId="256"/>
            <ac:spMk id="2" creationId="{408C88CA-4399-4BEC-A74F-7F7F9361FEBD}"/>
          </ac:spMkLst>
        </pc:spChg>
        <pc:spChg chg="mod">
          <ac:chgData name="Michelle Fifield" userId="dae96823-5483-4d4b-b20d-82ddd7d47ffa" providerId="ADAL" clId="{72ABBA7A-BA4F-4477-BAC9-2EE0018792EF}" dt="2023-12-01T04:01:55.871" v="567" actId="1076"/>
          <ac:spMkLst>
            <pc:docMk/>
            <pc:sldMk cId="3572796632" sldId="256"/>
            <ac:spMk id="3" creationId="{CDFA402E-A7CF-A07D-0E76-F7F5F4FD6296}"/>
          </ac:spMkLst>
        </pc:spChg>
        <pc:picChg chg="add del mod">
          <ac:chgData name="Michelle Fifield" userId="dae96823-5483-4d4b-b20d-82ddd7d47ffa" providerId="ADAL" clId="{72ABBA7A-BA4F-4477-BAC9-2EE0018792EF}" dt="2023-12-01T04:01:37.487" v="562" actId="478"/>
          <ac:picMkLst>
            <pc:docMk/>
            <pc:sldMk cId="3572796632" sldId="256"/>
            <ac:picMk id="4" creationId="{E8FDE13A-D344-A9F8-1674-CA9193612E78}"/>
          </ac:picMkLst>
        </pc:picChg>
        <pc:picChg chg="add mod">
          <ac:chgData name="Michelle Fifield" userId="dae96823-5483-4d4b-b20d-82ddd7d47ffa" providerId="ADAL" clId="{72ABBA7A-BA4F-4477-BAC9-2EE0018792EF}" dt="2023-12-01T04:01:52.121" v="566" actId="1076"/>
          <ac:picMkLst>
            <pc:docMk/>
            <pc:sldMk cId="3572796632" sldId="256"/>
            <ac:picMk id="5" creationId="{F01D93AE-F24A-0277-BA31-3FA2417A970C}"/>
          </ac:picMkLst>
        </pc:picChg>
        <pc:picChg chg="mod">
          <ac:chgData name="Michelle Fifield" userId="dae96823-5483-4d4b-b20d-82ddd7d47ffa" providerId="ADAL" clId="{72ABBA7A-BA4F-4477-BAC9-2EE0018792EF}" dt="2023-12-01T03:57:54.441" v="543" actId="1076"/>
          <ac:picMkLst>
            <pc:docMk/>
            <pc:sldMk cId="3572796632" sldId="256"/>
            <ac:picMk id="7" creationId="{24289B67-73FA-410D-12B0-8817E60F87C4}"/>
          </ac:picMkLst>
        </pc:picChg>
        <pc:picChg chg="del mod">
          <ac:chgData name="Michelle Fifield" userId="dae96823-5483-4d4b-b20d-82ddd7d47ffa" providerId="ADAL" clId="{72ABBA7A-BA4F-4477-BAC9-2EE0018792EF}" dt="2023-12-01T03:57:15.708" v="530" actId="478"/>
          <ac:picMkLst>
            <pc:docMk/>
            <pc:sldMk cId="3572796632" sldId="256"/>
            <ac:picMk id="23" creationId="{29DD9AE1-BAA0-5EC9-E2B4-5BBF544ABCEB}"/>
          </ac:picMkLst>
        </pc:picChg>
      </pc:sldChg>
      <pc:sldChg chg="delSp mod">
        <pc:chgData name="Michelle Fifield" userId="dae96823-5483-4d4b-b20d-82ddd7d47ffa" providerId="ADAL" clId="{72ABBA7A-BA4F-4477-BAC9-2EE0018792EF}" dt="2023-12-01T03:50:57.630" v="480" actId="478"/>
        <pc:sldMkLst>
          <pc:docMk/>
          <pc:sldMk cId="4215072120" sldId="257"/>
        </pc:sldMkLst>
        <pc:spChg chg="del">
          <ac:chgData name="Michelle Fifield" userId="dae96823-5483-4d4b-b20d-82ddd7d47ffa" providerId="ADAL" clId="{72ABBA7A-BA4F-4477-BAC9-2EE0018792EF}" dt="2023-12-01T03:50:57.630" v="480" actId="478"/>
          <ac:spMkLst>
            <pc:docMk/>
            <pc:sldMk cId="4215072120" sldId="257"/>
            <ac:spMk id="10" creationId="{1B3BC7AE-13D1-3A51-071C-DA4E6E07004C}"/>
          </ac:spMkLst>
        </pc:spChg>
      </pc:sldChg>
      <pc:sldChg chg="delSp modSp del mod">
        <pc:chgData name="Michelle Fifield" userId="dae96823-5483-4d4b-b20d-82ddd7d47ffa" providerId="ADAL" clId="{72ABBA7A-BA4F-4477-BAC9-2EE0018792EF}" dt="2023-12-01T03:21:55.002" v="26" actId="2696"/>
        <pc:sldMkLst>
          <pc:docMk/>
          <pc:sldMk cId="372376146" sldId="265"/>
        </pc:sldMkLst>
        <pc:spChg chg="mod">
          <ac:chgData name="Michelle Fifield" userId="dae96823-5483-4d4b-b20d-82ddd7d47ffa" providerId="ADAL" clId="{72ABBA7A-BA4F-4477-BAC9-2EE0018792EF}" dt="2023-12-01T03:20:57.082" v="12" actId="14100"/>
          <ac:spMkLst>
            <pc:docMk/>
            <pc:sldMk cId="372376146" sldId="265"/>
            <ac:spMk id="4" creationId="{AD2F720A-A062-A09F-B17B-916050880BCE}"/>
          </ac:spMkLst>
        </pc:spChg>
        <pc:picChg chg="del">
          <ac:chgData name="Michelle Fifield" userId="dae96823-5483-4d4b-b20d-82ddd7d47ffa" providerId="ADAL" clId="{72ABBA7A-BA4F-4477-BAC9-2EE0018792EF}" dt="2023-12-01T03:21:01.203" v="13" actId="21"/>
          <ac:picMkLst>
            <pc:docMk/>
            <pc:sldMk cId="372376146" sldId="265"/>
            <ac:picMk id="10" creationId="{1EB85684-E445-1EF5-8AA8-FC712363E9FA}"/>
          </ac:picMkLst>
        </pc:picChg>
      </pc:sldChg>
      <pc:sldChg chg="modSp mod">
        <pc:chgData name="Michelle Fifield" userId="dae96823-5483-4d4b-b20d-82ddd7d47ffa" providerId="ADAL" clId="{72ABBA7A-BA4F-4477-BAC9-2EE0018792EF}" dt="2023-12-01T03:46:04.659" v="423" actId="255"/>
        <pc:sldMkLst>
          <pc:docMk/>
          <pc:sldMk cId="1577100637" sldId="266"/>
        </pc:sldMkLst>
        <pc:spChg chg="mod">
          <ac:chgData name="Michelle Fifield" userId="dae96823-5483-4d4b-b20d-82ddd7d47ffa" providerId="ADAL" clId="{72ABBA7A-BA4F-4477-BAC9-2EE0018792EF}" dt="2023-12-01T03:46:04.659" v="423" actId="255"/>
          <ac:spMkLst>
            <pc:docMk/>
            <pc:sldMk cId="1577100637" sldId="266"/>
            <ac:spMk id="2" creationId="{68F01EB8-A049-6435-57BD-B6ECEE710194}"/>
          </ac:spMkLst>
        </pc:spChg>
        <pc:graphicFrameChg chg="mod">
          <ac:chgData name="Michelle Fifield" userId="dae96823-5483-4d4b-b20d-82ddd7d47ffa" providerId="ADAL" clId="{72ABBA7A-BA4F-4477-BAC9-2EE0018792EF}" dt="2023-12-01T03:19:25.089" v="2" actId="20577"/>
          <ac:graphicFrameMkLst>
            <pc:docMk/>
            <pc:sldMk cId="1577100637" sldId="266"/>
            <ac:graphicFrameMk id="5" creationId="{43A2B247-0058-18C8-5BA6-4CC8601B04C0}"/>
          </ac:graphicFrameMkLst>
        </pc:graphicFrameChg>
      </pc:sldChg>
      <pc:sldChg chg="delSp modSp mod">
        <pc:chgData name="Michelle Fifield" userId="dae96823-5483-4d4b-b20d-82ddd7d47ffa" providerId="ADAL" clId="{72ABBA7A-BA4F-4477-BAC9-2EE0018792EF}" dt="2023-12-01T03:34:11.179" v="115" actId="14100"/>
        <pc:sldMkLst>
          <pc:docMk/>
          <pc:sldMk cId="2456131586" sldId="269"/>
        </pc:sldMkLst>
        <pc:spChg chg="mod">
          <ac:chgData name="Michelle Fifield" userId="dae96823-5483-4d4b-b20d-82ddd7d47ffa" providerId="ADAL" clId="{72ABBA7A-BA4F-4477-BAC9-2EE0018792EF}" dt="2023-12-01T03:29:39.349" v="77" actId="255"/>
          <ac:spMkLst>
            <pc:docMk/>
            <pc:sldMk cId="2456131586" sldId="269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33:48.894" v="109" actId="1076"/>
          <ac:spMkLst>
            <pc:docMk/>
            <pc:sldMk cId="2456131586" sldId="269"/>
            <ac:spMk id="11" creationId="{03825EF8-1B97-887D-291B-1A878E2CC20D}"/>
          </ac:spMkLst>
        </pc:spChg>
        <pc:picChg chg="mod">
          <ac:chgData name="Michelle Fifield" userId="dae96823-5483-4d4b-b20d-82ddd7d47ffa" providerId="ADAL" clId="{72ABBA7A-BA4F-4477-BAC9-2EE0018792EF}" dt="2023-12-01T03:33:45.104" v="108" actId="1076"/>
          <ac:picMkLst>
            <pc:docMk/>
            <pc:sldMk cId="2456131586" sldId="269"/>
            <ac:picMk id="5" creationId="{C68F74A2-37D2-D50F-CB20-CA25C19C5736}"/>
          </ac:picMkLst>
        </pc:picChg>
        <pc:cxnChg chg="mod">
          <ac:chgData name="Michelle Fifield" userId="dae96823-5483-4d4b-b20d-82ddd7d47ffa" providerId="ADAL" clId="{72ABBA7A-BA4F-4477-BAC9-2EE0018792EF}" dt="2023-12-01T03:34:11.179" v="115" actId="14100"/>
          <ac:cxnSpMkLst>
            <pc:docMk/>
            <pc:sldMk cId="2456131586" sldId="269"/>
            <ac:cxnSpMk id="3" creationId="{4AD4827B-3A4C-C1AA-FF94-3DF719EBD6B0}"/>
          </ac:cxnSpMkLst>
        </pc:cxnChg>
        <pc:cxnChg chg="del">
          <ac:chgData name="Michelle Fifield" userId="dae96823-5483-4d4b-b20d-82ddd7d47ffa" providerId="ADAL" clId="{72ABBA7A-BA4F-4477-BAC9-2EE0018792EF}" dt="2023-12-01T03:29:00.967" v="72" actId="478"/>
          <ac:cxnSpMkLst>
            <pc:docMk/>
            <pc:sldMk cId="2456131586" sldId="269"/>
            <ac:cxnSpMk id="9" creationId="{7F883758-2B55-DD6B-87E9-6D9EC269DF06}"/>
          </ac:cxnSpMkLst>
        </pc:cxnChg>
        <pc:cxnChg chg="mod">
          <ac:chgData name="Michelle Fifield" userId="dae96823-5483-4d4b-b20d-82ddd7d47ffa" providerId="ADAL" clId="{72ABBA7A-BA4F-4477-BAC9-2EE0018792EF}" dt="2023-12-01T03:34:07.788" v="114" actId="14100"/>
          <ac:cxnSpMkLst>
            <pc:docMk/>
            <pc:sldMk cId="2456131586" sldId="269"/>
            <ac:cxnSpMk id="16" creationId="{CAE9162F-982E-B305-3F0F-96CA885CBCDE}"/>
          </ac:cxnSpMkLst>
        </pc:cxnChg>
      </pc:sldChg>
      <pc:sldChg chg="del">
        <pc:chgData name="Michelle Fifield" userId="dae96823-5483-4d4b-b20d-82ddd7d47ffa" providerId="ADAL" clId="{72ABBA7A-BA4F-4477-BAC9-2EE0018792EF}" dt="2023-12-01T03:19:43.718" v="3" actId="47"/>
        <pc:sldMkLst>
          <pc:docMk/>
          <pc:sldMk cId="1195065739" sldId="271"/>
        </pc:sldMkLst>
      </pc:sldChg>
      <pc:sldChg chg="del ord">
        <pc:chgData name="Michelle Fifield" userId="dae96823-5483-4d4b-b20d-82ddd7d47ffa" providerId="ADAL" clId="{72ABBA7A-BA4F-4477-BAC9-2EE0018792EF}" dt="2023-12-01T09:48:38.099" v="568" actId="47"/>
        <pc:sldMkLst>
          <pc:docMk/>
          <pc:sldMk cId="2502334441" sldId="272"/>
        </pc:sldMkLst>
      </pc:sldChg>
      <pc:sldChg chg="addSp modSp mod">
        <pc:chgData name="Michelle Fifield" userId="dae96823-5483-4d4b-b20d-82ddd7d47ffa" providerId="ADAL" clId="{72ABBA7A-BA4F-4477-BAC9-2EE0018792EF}" dt="2023-12-01T03:53:22.827" v="502" actId="1076"/>
        <pc:sldMkLst>
          <pc:docMk/>
          <pc:sldMk cId="2265523396" sldId="275"/>
        </pc:sldMkLst>
        <pc:spChg chg="mod">
          <ac:chgData name="Michelle Fifield" userId="dae96823-5483-4d4b-b20d-82ddd7d47ffa" providerId="ADAL" clId="{72ABBA7A-BA4F-4477-BAC9-2EE0018792EF}" dt="2023-12-01T03:25:33.871" v="59" actId="1076"/>
          <ac:spMkLst>
            <pc:docMk/>
            <pc:sldMk cId="2265523396" sldId="275"/>
            <ac:spMk id="2" creationId="{68F01EB8-A049-6435-57BD-B6ECEE710194}"/>
          </ac:spMkLst>
        </pc:spChg>
        <pc:spChg chg="add mod">
          <ac:chgData name="Michelle Fifield" userId="dae96823-5483-4d4b-b20d-82ddd7d47ffa" providerId="ADAL" clId="{72ABBA7A-BA4F-4477-BAC9-2EE0018792EF}" dt="2023-12-01T03:53:08.378" v="499" actId="14100"/>
          <ac:spMkLst>
            <pc:docMk/>
            <pc:sldMk cId="2265523396" sldId="275"/>
            <ac:spMk id="4" creationId="{229F07D0-DD89-9396-E7C7-856FE1D2FC44}"/>
          </ac:spMkLst>
        </pc:spChg>
        <pc:picChg chg="mod">
          <ac:chgData name="Michelle Fifield" userId="dae96823-5483-4d4b-b20d-82ddd7d47ffa" providerId="ADAL" clId="{72ABBA7A-BA4F-4477-BAC9-2EE0018792EF}" dt="2023-12-01T03:25:23.748" v="56" actId="1076"/>
          <ac:picMkLst>
            <pc:docMk/>
            <pc:sldMk cId="2265523396" sldId="275"/>
            <ac:picMk id="3" creationId="{D5AB5972-269E-01FD-6D12-23E0A94F6537}"/>
          </ac:picMkLst>
        </pc:picChg>
        <pc:picChg chg="mod">
          <ac:chgData name="Michelle Fifield" userId="dae96823-5483-4d4b-b20d-82ddd7d47ffa" providerId="ADAL" clId="{72ABBA7A-BA4F-4477-BAC9-2EE0018792EF}" dt="2023-12-01T03:53:22.827" v="502" actId="1076"/>
          <ac:picMkLst>
            <pc:docMk/>
            <pc:sldMk cId="2265523396" sldId="275"/>
            <ac:picMk id="5" creationId="{D6AA99DD-FD6F-25B4-2DD3-5E44F58014C8}"/>
          </ac:picMkLst>
        </pc:picChg>
      </pc:sldChg>
      <pc:sldChg chg="modSp del mod">
        <pc:chgData name="Michelle Fifield" userId="dae96823-5483-4d4b-b20d-82ddd7d47ffa" providerId="ADAL" clId="{72ABBA7A-BA4F-4477-BAC9-2EE0018792EF}" dt="2023-12-01T03:28:50.766" v="70" actId="2696"/>
        <pc:sldMkLst>
          <pc:docMk/>
          <pc:sldMk cId="2400616475" sldId="277"/>
        </pc:sldMkLst>
        <pc:spChg chg="mod">
          <ac:chgData name="Michelle Fifield" userId="dae96823-5483-4d4b-b20d-82ddd7d47ffa" providerId="ADAL" clId="{72ABBA7A-BA4F-4477-BAC9-2EE0018792EF}" dt="2023-12-01T03:23:03.027" v="27" actId="21"/>
          <ac:spMkLst>
            <pc:docMk/>
            <pc:sldMk cId="2400616475" sldId="277"/>
            <ac:spMk id="4" creationId="{AD2F720A-A062-A09F-B17B-916050880BCE}"/>
          </ac:spMkLst>
        </pc:spChg>
      </pc:sldChg>
      <pc:sldChg chg="modSp mod">
        <pc:chgData name="Michelle Fifield" userId="dae96823-5483-4d4b-b20d-82ddd7d47ffa" providerId="ADAL" clId="{72ABBA7A-BA4F-4477-BAC9-2EE0018792EF}" dt="2023-12-01T03:52:54.194" v="497" actId="1076"/>
        <pc:sldMkLst>
          <pc:docMk/>
          <pc:sldMk cId="3641349836" sldId="279"/>
        </pc:sldMkLst>
        <pc:spChg chg="mod">
          <ac:chgData name="Michelle Fifield" userId="dae96823-5483-4d4b-b20d-82ddd7d47ffa" providerId="ADAL" clId="{72ABBA7A-BA4F-4477-BAC9-2EE0018792EF}" dt="2023-12-01T03:52:54.194" v="497" actId="1076"/>
          <ac:spMkLst>
            <pc:docMk/>
            <pc:sldMk cId="3641349836" sldId="279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52:42.956" v="494" actId="14100"/>
          <ac:spMkLst>
            <pc:docMk/>
            <pc:sldMk cId="3641349836" sldId="279"/>
            <ac:spMk id="4" creationId="{AD2F720A-A062-A09F-B17B-916050880BCE}"/>
          </ac:spMkLst>
        </pc:spChg>
        <pc:picChg chg="mod">
          <ac:chgData name="Michelle Fifield" userId="dae96823-5483-4d4b-b20d-82ddd7d47ffa" providerId="ADAL" clId="{72ABBA7A-BA4F-4477-BAC9-2EE0018792EF}" dt="2023-12-01T03:52:38.650" v="493" actId="14100"/>
          <ac:picMkLst>
            <pc:docMk/>
            <pc:sldMk cId="3641349836" sldId="279"/>
            <ac:picMk id="5" creationId="{5867938D-57AB-3681-D151-856553C9E329}"/>
          </ac:picMkLst>
        </pc:picChg>
      </pc:sldChg>
      <pc:sldChg chg="modSp mod">
        <pc:chgData name="Michelle Fifield" userId="dae96823-5483-4d4b-b20d-82ddd7d47ffa" providerId="ADAL" clId="{72ABBA7A-BA4F-4477-BAC9-2EE0018792EF}" dt="2023-12-01T09:48:51.687" v="570" actId="14100"/>
        <pc:sldMkLst>
          <pc:docMk/>
          <pc:sldMk cId="3182721688" sldId="282"/>
        </pc:sldMkLst>
        <pc:spChg chg="mod">
          <ac:chgData name="Michelle Fifield" userId="dae96823-5483-4d4b-b20d-82ddd7d47ffa" providerId="ADAL" clId="{72ABBA7A-BA4F-4477-BAC9-2EE0018792EF}" dt="2023-12-01T09:48:51.687" v="570" actId="14100"/>
          <ac:spMkLst>
            <pc:docMk/>
            <pc:sldMk cId="3182721688" sldId="282"/>
            <ac:spMk id="2" creationId="{68F01EB8-A049-6435-57BD-B6ECEE710194}"/>
          </ac:spMkLst>
        </pc:spChg>
      </pc:sldChg>
      <pc:sldChg chg="modSp mod">
        <pc:chgData name="Michelle Fifield" userId="dae96823-5483-4d4b-b20d-82ddd7d47ffa" providerId="ADAL" clId="{72ABBA7A-BA4F-4477-BAC9-2EE0018792EF}" dt="2023-12-01T04:00:31.587" v="560" actId="207"/>
        <pc:sldMkLst>
          <pc:docMk/>
          <pc:sldMk cId="2355283784" sldId="283"/>
        </pc:sldMkLst>
        <pc:spChg chg="mod">
          <ac:chgData name="Michelle Fifield" userId="dae96823-5483-4d4b-b20d-82ddd7d47ffa" providerId="ADAL" clId="{72ABBA7A-BA4F-4477-BAC9-2EE0018792EF}" dt="2023-12-01T03:59:49.940" v="552" actId="255"/>
          <ac:spMkLst>
            <pc:docMk/>
            <pc:sldMk cId="2355283784" sldId="283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4:00:31.587" v="560" actId="207"/>
          <ac:spMkLst>
            <pc:docMk/>
            <pc:sldMk cId="2355283784" sldId="283"/>
            <ac:spMk id="4" creationId="{9CA4978F-A61F-453E-5347-7745B7F06E89}"/>
          </ac:spMkLst>
        </pc:spChg>
      </pc:sldChg>
      <pc:sldChg chg="modSp mod">
        <pc:chgData name="Michelle Fifield" userId="dae96823-5483-4d4b-b20d-82ddd7d47ffa" providerId="ADAL" clId="{72ABBA7A-BA4F-4477-BAC9-2EE0018792EF}" dt="2023-12-01T03:59:36.138" v="550" actId="255"/>
        <pc:sldMkLst>
          <pc:docMk/>
          <pc:sldMk cId="2727738494" sldId="284"/>
        </pc:sldMkLst>
        <pc:spChg chg="mod">
          <ac:chgData name="Michelle Fifield" userId="dae96823-5483-4d4b-b20d-82ddd7d47ffa" providerId="ADAL" clId="{72ABBA7A-BA4F-4477-BAC9-2EE0018792EF}" dt="2023-12-01T03:59:36.138" v="550" actId="255"/>
          <ac:spMkLst>
            <pc:docMk/>
            <pc:sldMk cId="2727738494" sldId="284"/>
            <ac:spMk id="2" creationId="{68F01EB8-A049-6435-57BD-B6ECEE710194}"/>
          </ac:spMkLst>
        </pc:spChg>
      </pc:sldChg>
      <pc:sldChg chg="modSp mod">
        <pc:chgData name="Michelle Fifield" userId="dae96823-5483-4d4b-b20d-82ddd7d47ffa" providerId="ADAL" clId="{72ABBA7A-BA4F-4477-BAC9-2EE0018792EF}" dt="2023-12-01T03:31:55.101" v="93" actId="1076"/>
        <pc:sldMkLst>
          <pc:docMk/>
          <pc:sldMk cId="3189915042" sldId="285"/>
        </pc:sldMkLst>
        <pc:spChg chg="mod">
          <ac:chgData name="Michelle Fifield" userId="dae96823-5483-4d4b-b20d-82ddd7d47ffa" providerId="ADAL" clId="{72ABBA7A-BA4F-4477-BAC9-2EE0018792EF}" dt="2023-12-01T03:31:55.101" v="93" actId="1076"/>
          <ac:spMkLst>
            <pc:docMk/>
            <pc:sldMk cId="3189915042" sldId="285"/>
            <ac:spMk id="2" creationId="{68F01EB8-A049-6435-57BD-B6ECEE710194}"/>
          </ac:spMkLst>
        </pc:spChg>
        <pc:picChg chg="mod">
          <ac:chgData name="Michelle Fifield" userId="dae96823-5483-4d4b-b20d-82ddd7d47ffa" providerId="ADAL" clId="{72ABBA7A-BA4F-4477-BAC9-2EE0018792EF}" dt="2023-12-01T03:31:43.951" v="91" actId="1076"/>
          <ac:picMkLst>
            <pc:docMk/>
            <pc:sldMk cId="3189915042" sldId="285"/>
            <ac:picMk id="10" creationId="{A58A855C-3998-7883-0C04-3262D857A99F}"/>
          </ac:picMkLst>
        </pc:picChg>
      </pc:sldChg>
      <pc:sldChg chg="modSp mod">
        <pc:chgData name="Michelle Fifield" userId="dae96823-5483-4d4b-b20d-82ddd7d47ffa" providerId="ADAL" clId="{72ABBA7A-BA4F-4477-BAC9-2EE0018792EF}" dt="2023-12-01T03:59:42.655" v="551" actId="255"/>
        <pc:sldMkLst>
          <pc:docMk/>
          <pc:sldMk cId="1324664599" sldId="286"/>
        </pc:sldMkLst>
        <pc:spChg chg="mod">
          <ac:chgData name="Michelle Fifield" userId="dae96823-5483-4d4b-b20d-82ddd7d47ffa" providerId="ADAL" clId="{72ABBA7A-BA4F-4477-BAC9-2EE0018792EF}" dt="2023-12-01T03:59:42.655" v="551" actId="255"/>
          <ac:spMkLst>
            <pc:docMk/>
            <pc:sldMk cId="1324664599" sldId="286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39:36.139" v="345" actId="20577"/>
          <ac:spMkLst>
            <pc:docMk/>
            <pc:sldMk cId="1324664599" sldId="286"/>
            <ac:spMk id="4" creationId="{9CA4978F-A61F-453E-5347-7745B7F06E89}"/>
          </ac:spMkLst>
        </pc:spChg>
      </pc:sldChg>
      <pc:sldChg chg="modSp mod">
        <pc:chgData name="Michelle Fifield" userId="dae96823-5483-4d4b-b20d-82ddd7d47ffa" providerId="ADAL" clId="{72ABBA7A-BA4F-4477-BAC9-2EE0018792EF}" dt="2023-12-01T04:00:26.957" v="559" actId="207"/>
        <pc:sldMkLst>
          <pc:docMk/>
          <pc:sldMk cId="737665324" sldId="287"/>
        </pc:sldMkLst>
        <pc:spChg chg="mod">
          <ac:chgData name="Michelle Fifield" userId="dae96823-5483-4d4b-b20d-82ddd7d47ffa" providerId="ADAL" clId="{72ABBA7A-BA4F-4477-BAC9-2EE0018792EF}" dt="2023-12-01T03:59:56.681" v="553" actId="255"/>
          <ac:spMkLst>
            <pc:docMk/>
            <pc:sldMk cId="737665324" sldId="287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4:00:26.957" v="559" actId="207"/>
          <ac:spMkLst>
            <pc:docMk/>
            <pc:sldMk cId="737665324" sldId="287"/>
            <ac:spMk id="4" creationId="{9CA4978F-A61F-453E-5347-7745B7F06E89}"/>
          </ac:spMkLst>
        </pc:spChg>
      </pc:sldChg>
      <pc:sldChg chg="modSp mod">
        <pc:chgData name="Michelle Fifield" userId="dae96823-5483-4d4b-b20d-82ddd7d47ffa" providerId="ADAL" clId="{72ABBA7A-BA4F-4477-BAC9-2EE0018792EF}" dt="2023-12-01T04:00:23.316" v="558" actId="207"/>
        <pc:sldMkLst>
          <pc:docMk/>
          <pc:sldMk cId="1459549264" sldId="288"/>
        </pc:sldMkLst>
        <pc:spChg chg="mod">
          <ac:chgData name="Michelle Fifield" userId="dae96823-5483-4d4b-b20d-82ddd7d47ffa" providerId="ADAL" clId="{72ABBA7A-BA4F-4477-BAC9-2EE0018792EF}" dt="2023-12-01T04:00:02.395" v="554" actId="255"/>
          <ac:spMkLst>
            <pc:docMk/>
            <pc:sldMk cId="1459549264" sldId="288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4:00:23.316" v="558" actId="207"/>
          <ac:spMkLst>
            <pc:docMk/>
            <pc:sldMk cId="1459549264" sldId="288"/>
            <ac:spMk id="4" creationId="{9CA4978F-A61F-453E-5347-7745B7F06E89}"/>
          </ac:spMkLst>
        </pc:spChg>
      </pc:sldChg>
      <pc:sldChg chg="modSp del mod">
        <pc:chgData name="Michelle Fifield" userId="dae96823-5483-4d4b-b20d-82ddd7d47ffa" providerId="ADAL" clId="{72ABBA7A-BA4F-4477-BAC9-2EE0018792EF}" dt="2023-12-01T03:31:13.563" v="86" actId="47"/>
        <pc:sldMkLst>
          <pc:docMk/>
          <pc:sldMk cId="561223738" sldId="289"/>
        </pc:sldMkLst>
        <pc:spChg chg="mod">
          <ac:chgData name="Michelle Fifield" userId="dae96823-5483-4d4b-b20d-82ddd7d47ffa" providerId="ADAL" clId="{72ABBA7A-BA4F-4477-BAC9-2EE0018792EF}" dt="2023-12-01T03:30:35.917" v="79" actId="14100"/>
          <ac:spMkLst>
            <pc:docMk/>
            <pc:sldMk cId="561223738" sldId="289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30:42.986" v="81" actId="1076"/>
          <ac:spMkLst>
            <pc:docMk/>
            <pc:sldMk cId="561223738" sldId="289"/>
            <ac:spMk id="10" creationId="{1B3BC7AE-13D1-3A51-071C-DA4E6E07004C}"/>
          </ac:spMkLst>
        </pc:spChg>
      </pc:sldChg>
      <pc:sldChg chg="modSp mod">
        <pc:chgData name="Michelle Fifield" userId="dae96823-5483-4d4b-b20d-82ddd7d47ffa" providerId="ADAL" clId="{72ABBA7A-BA4F-4477-BAC9-2EE0018792EF}" dt="2023-12-01T03:45:53.625" v="422" actId="14100"/>
        <pc:sldMkLst>
          <pc:docMk/>
          <pc:sldMk cId="4239467339" sldId="290"/>
        </pc:sldMkLst>
        <pc:spChg chg="mod">
          <ac:chgData name="Michelle Fifield" userId="dae96823-5483-4d4b-b20d-82ddd7d47ffa" providerId="ADAL" clId="{72ABBA7A-BA4F-4477-BAC9-2EE0018792EF}" dt="2023-12-01T03:45:33.478" v="418" actId="20577"/>
          <ac:spMkLst>
            <pc:docMk/>
            <pc:sldMk cId="4239467339" sldId="290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45:53.625" v="422" actId="14100"/>
          <ac:spMkLst>
            <pc:docMk/>
            <pc:sldMk cId="4239467339" sldId="290"/>
            <ac:spMk id="9" creationId="{54288FFB-4AAA-68C7-DC4F-545D52FE1A0A}"/>
          </ac:spMkLst>
        </pc:spChg>
      </pc:sldChg>
      <pc:sldChg chg="modSp mod">
        <pc:chgData name="Michelle Fifield" userId="dae96823-5483-4d4b-b20d-82ddd7d47ffa" providerId="ADAL" clId="{72ABBA7A-BA4F-4477-BAC9-2EE0018792EF}" dt="2023-12-01T03:42:59.452" v="392" actId="14100"/>
        <pc:sldMkLst>
          <pc:docMk/>
          <pc:sldMk cId="2989519423" sldId="291"/>
        </pc:sldMkLst>
        <pc:spChg chg="mod">
          <ac:chgData name="Michelle Fifield" userId="dae96823-5483-4d4b-b20d-82ddd7d47ffa" providerId="ADAL" clId="{72ABBA7A-BA4F-4477-BAC9-2EE0018792EF}" dt="2023-12-01T03:42:24.257" v="384" actId="255"/>
          <ac:spMkLst>
            <pc:docMk/>
            <pc:sldMk cId="2989519423" sldId="291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42:59.452" v="392" actId="14100"/>
          <ac:spMkLst>
            <pc:docMk/>
            <pc:sldMk cId="2989519423" sldId="291"/>
            <ac:spMk id="9" creationId="{54288FFB-4AAA-68C7-DC4F-545D52FE1A0A}"/>
          </ac:spMkLst>
        </pc:spChg>
        <pc:picChg chg="mod">
          <ac:chgData name="Michelle Fifield" userId="dae96823-5483-4d4b-b20d-82ddd7d47ffa" providerId="ADAL" clId="{72ABBA7A-BA4F-4477-BAC9-2EE0018792EF}" dt="2023-12-01T03:42:32.758" v="385" actId="14100"/>
          <ac:picMkLst>
            <pc:docMk/>
            <pc:sldMk cId="2989519423" sldId="291"/>
            <ac:picMk id="8" creationId="{9FA935DF-3F70-920A-B37D-41DD3976B305}"/>
          </ac:picMkLst>
        </pc:picChg>
      </pc:sldChg>
      <pc:sldChg chg="addSp modSp mod">
        <pc:chgData name="Michelle Fifield" userId="dae96823-5483-4d4b-b20d-82ddd7d47ffa" providerId="ADAL" clId="{72ABBA7A-BA4F-4477-BAC9-2EE0018792EF}" dt="2023-12-01T03:50:23.425" v="475" actId="1076"/>
        <pc:sldMkLst>
          <pc:docMk/>
          <pc:sldMk cId="963984084" sldId="292"/>
        </pc:sldMkLst>
        <pc:spChg chg="mod">
          <ac:chgData name="Michelle Fifield" userId="dae96823-5483-4d4b-b20d-82ddd7d47ffa" providerId="ADAL" clId="{72ABBA7A-BA4F-4477-BAC9-2EE0018792EF}" dt="2023-12-01T03:50:12.130" v="472" actId="14100"/>
          <ac:spMkLst>
            <pc:docMk/>
            <pc:sldMk cId="963984084" sldId="292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50:18.232" v="473" actId="2711"/>
          <ac:spMkLst>
            <pc:docMk/>
            <pc:sldMk cId="963984084" sldId="292"/>
            <ac:spMk id="4" creationId="{AD2F720A-A062-A09F-B17B-916050880BCE}"/>
          </ac:spMkLst>
        </pc:spChg>
        <pc:picChg chg="add mod">
          <ac:chgData name="Michelle Fifield" userId="dae96823-5483-4d4b-b20d-82ddd7d47ffa" providerId="ADAL" clId="{72ABBA7A-BA4F-4477-BAC9-2EE0018792EF}" dt="2023-12-01T03:50:23.425" v="475" actId="1076"/>
          <ac:picMkLst>
            <pc:docMk/>
            <pc:sldMk cId="963984084" sldId="292"/>
            <ac:picMk id="3" creationId="{497276D6-B680-2E49-F1A7-FD919733D9B8}"/>
          </ac:picMkLst>
        </pc:picChg>
      </pc:sldChg>
      <pc:sldChg chg="modSp mod">
        <pc:chgData name="Michelle Fifield" userId="dae96823-5483-4d4b-b20d-82ddd7d47ffa" providerId="ADAL" clId="{72ABBA7A-BA4F-4477-BAC9-2EE0018792EF}" dt="2023-12-01T03:51:18.005" v="484" actId="14100"/>
        <pc:sldMkLst>
          <pc:docMk/>
          <pc:sldMk cId="4220785298" sldId="293"/>
        </pc:sldMkLst>
        <pc:spChg chg="mod">
          <ac:chgData name="Michelle Fifield" userId="dae96823-5483-4d4b-b20d-82ddd7d47ffa" providerId="ADAL" clId="{72ABBA7A-BA4F-4477-BAC9-2EE0018792EF}" dt="2023-12-01T03:50:52.236" v="479" actId="14100"/>
          <ac:spMkLst>
            <pc:docMk/>
            <pc:sldMk cId="4220785298" sldId="293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51:18.005" v="484" actId="14100"/>
          <ac:spMkLst>
            <pc:docMk/>
            <pc:sldMk cId="4220785298" sldId="293"/>
            <ac:spMk id="4" creationId="{AD2F720A-A062-A09F-B17B-916050880BCE}"/>
          </ac:spMkLst>
        </pc:spChg>
      </pc:sldChg>
      <pc:sldChg chg="modSp mod">
        <pc:chgData name="Michelle Fifield" userId="dae96823-5483-4d4b-b20d-82ddd7d47ffa" providerId="ADAL" clId="{72ABBA7A-BA4F-4477-BAC9-2EE0018792EF}" dt="2023-12-01T03:43:49.109" v="411" actId="2711"/>
        <pc:sldMkLst>
          <pc:docMk/>
          <pc:sldMk cId="3906857694" sldId="294"/>
        </pc:sldMkLst>
        <pc:spChg chg="mod">
          <ac:chgData name="Michelle Fifield" userId="dae96823-5483-4d4b-b20d-82ddd7d47ffa" providerId="ADAL" clId="{72ABBA7A-BA4F-4477-BAC9-2EE0018792EF}" dt="2023-12-01T03:43:31.555" v="407" actId="6549"/>
          <ac:spMkLst>
            <pc:docMk/>
            <pc:sldMk cId="3906857694" sldId="294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43:49.109" v="411" actId="2711"/>
          <ac:spMkLst>
            <pc:docMk/>
            <pc:sldMk cId="3906857694" sldId="294"/>
            <ac:spMk id="9" creationId="{54288FFB-4AAA-68C7-DC4F-545D52FE1A0A}"/>
          </ac:spMkLst>
        </pc:spChg>
      </pc:sldChg>
      <pc:sldChg chg="modSp mod">
        <pc:chgData name="Michelle Fifield" userId="dae96823-5483-4d4b-b20d-82ddd7d47ffa" providerId="ADAL" clId="{72ABBA7A-BA4F-4477-BAC9-2EE0018792EF}" dt="2023-12-01T03:42:04.504" v="381" actId="255"/>
        <pc:sldMkLst>
          <pc:docMk/>
          <pc:sldMk cId="4209388345" sldId="296"/>
        </pc:sldMkLst>
        <pc:spChg chg="mod">
          <ac:chgData name="Michelle Fifield" userId="dae96823-5483-4d4b-b20d-82ddd7d47ffa" providerId="ADAL" clId="{72ABBA7A-BA4F-4477-BAC9-2EE0018792EF}" dt="2023-12-01T03:42:04.504" v="381" actId="255"/>
          <ac:spMkLst>
            <pc:docMk/>
            <pc:sldMk cId="4209388345" sldId="296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41:52.973" v="380" actId="27636"/>
          <ac:spMkLst>
            <pc:docMk/>
            <pc:sldMk cId="4209388345" sldId="296"/>
            <ac:spMk id="9" creationId="{54288FFB-4AAA-68C7-DC4F-545D52FE1A0A}"/>
          </ac:spMkLst>
        </pc:spChg>
      </pc:sldChg>
      <pc:sldChg chg="modSp mod">
        <pc:chgData name="Michelle Fifield" userId="dae96823-5483-4d4b-b20d-82ddd7d47ffa" providerId="ADAL" clId="{72ABBA7A-BA4F-4477-BAC9-2EE0018792EF}" dt="2023-12-01T03:55:57.674" v="525" actId="1076"/>
        <pc:sldMkLst>
          <pc:docMk/>
          <pc:sldMk cId="1133693022" sldId="297"/>
        </pc:sldMkLst>
        <pc:spChg chg="mod">
          <ac:chgData name="Michelle Fifield" userId="dae96823-5483-4d4b-b20d-82ddd7d47ffa" providerId="ADAL" clId="{72ABBA7A-BA4F-4477-BAC9-2EE0018792EF}" dt="2023-12-01T03:55:57.674" v="525" actId="1076"/>
          <ac:spMkLst>
            <pc:docMk/>
            <pc:sldMk cId="1133693022" sldId="297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3:41:20.530" v="372" actId="14100"/>
          <ac:spMkLst>
            <pc:docMk/>
            <pc:sldMk cId="1133693022" sldId="297"/>
            <ac:spMk id="9" creationId="{54288FFB-4AAA-68C7-DC4F-545D52FE1A0A}"/>
          </ac:spMkLst>
        </pc:spChg>
      </pc:sldChg>
      <pc:sldChg chg="modSp mod">
        <pc:chgData name="Michelle Fifield" userId="dae96823-5483-4d4b-b20d-82ddd7d47ffa" providerId="ADAL" clId="{72ABBA7A-BA4F-4477-BAC9-2EE0018792EF}" dt="2023-12-01T03:56:32.385" v="527" actId="12"/>
        <pc:sldMkLst>
          <pc:docMk/>
          <pc:sldMk cId="1640178765" sldId="300"/>
        </pc:sldMkLst>
        <pc:spChg chg="mod">
          <ac:chgData name="Michelle Fifield" userId="dae96823-5483-4d4b-b20d-82ddd7d47ffa" providerId="ADAL" clId="{72ABBA7A-BA4F-4477-BAC9-2EE0018792EF}" dt="2023-12-01T03:56:32.385" v="527" actId="12"/>
          <ac:spMkLst>
            <pc:docMk/>
            <pc:sldMk cId="1640178765" sldId="300"/>
            <ac:spMk id="9" creationId="{54288FFB-4AAA-68C7-DC4F-545D52FE1A0A}"/>
          </ac:spMkLst>
        </pc:spChg>
      </pc:sldChg>
      <pc:sldChg chg="delSp modSp mod">
        <pc:chgData name="Michelle Fifield" userId="dae96823-5483-4d4b-b20d-82ddd7d47ffa" providerId="ADAL" clId="{72ABBA7A-BA4F-4477-BAC9-2EE0018792EF}" dt="2023-12-01T03:50:40.046" v="477" actId="1076"/>
        <pc:sldMkLst>
          <pc:docMk/>
          <pc:sldMk cId="2326751093" sldId="302"/>
        </pc:sldMkLst>
        <pc:spChg chg="mod">
          <ac:chgData name="Michelle Fifield" userId="dae96823-5483-4d4b-b20d-82ddd7d47ffa" providerId="ADAL" clId="{72ABBA7A-BA4F-4477-BAC9-2EE0018792EF}" dt="2023-12-01T03:50:40.046" v="477" actId="1076"/>
          <ac:spMkLst>
            <pc:docMk/>
            <pc:sldMk cId="2326751093" sldId="302"/>
            <ac:spMk id="2" creationId="{68F01EB8-A049-6435-57BD-B6ECEE710194}"/>
          </ac:spMkLst>
        </pc:spChg>
        <pc:spChg chg="del">
          <ac:chgData name="Michelle Fifield" userId="dae96823-5483-4d4b-b20d-82ddd7d47ffa" providerId="ADAL" clId="{72ABBA7A-BA4F-4477-BAC9-2EE0018792EF}" dt="2023-12-01T03:50:30.096" v="476" actId="478"/>
          <ac:spMkLst>
            <pc:docMk/>
            <pc:sldMk cId="2326751093" sldId="302"/>
            <ac:spMk id="10" creationId="{1B3BC7AE-13D1-3A51-071C-DA4E6E07004C}"/>
          </ac:spMkLst>
        </pc:spChg>
      </pc:sldChg>
      <pc:sldChg chg="delSp modSp mod">
        <pc:chgData name="Michelle Fifield" userId="dae96823-5483-4d4b-b20d-82ddd7d47ffa" providerId="ADAL" clId="{72ABBA7A-BA4F-4477-BAC9-2EE0018792EF}" dt="2023-12-01T03:49:59.573" v="469" actId="478"/>
        <pc:sldMkLst>
          <pc:docMk/>
          <pc:sldMk cId="799865940" sldId="306"/>
        </pc:sldMkLst>
        <pc:spChg chg="del">
          <ac:chgData name="Michelle Fifield" userId="dae96823-5483-4d4b-b20d-82ddd7d47ffa" providerId="ADAL" clId="{72ABBA7A-BA4F-4477-BAC9-2EE0018792EF}" dt="2023-12-01T03:49:59.573" v="469" actId="478"/>
          <ac:spMkLst>
            <pc:docMk/>
            <pc:sldMk cId="799865940" sldId="306"/>
            <ac:spMk id="8" creationId="{3AEDFFC5-DCAE-E0F0-C841-6FFF13CB7B6C}"/>
          </ac:spMkLst>
        </pc:spChg>
        <pc:spChg chg="del">
          <ac:chgData name="Michelle Fifield" userId="dae96823-5483-4d4b-b20d-82ddd7d47ffa" providerId="ADAL" clId="{72ABBA7A-BA4F-4477-BAC9-2EE0018792EF}" dt="2023-12-01T03:49:56.379" v="468" actId="478"/>
          <ac:spMkLst>
            <pc:docMk/>
            <pc:sldMk cId="799865940" sldId="306"/>
            <ac:spMk id="12" creationId="{78DB463E-E1CE-3A09-CDE8-4527031D0135}"/>
          </ac:spMkLst>
        </pc:spChg>
        <pc:picChg chg="mod">
          <ac:chgData name="Michelle Fifield" userId="dae96823-5483-4d4b-b20d-82ddd7d47ffa" providerId="ADAL" clId="{72ABBA7A-BA4F-4477-BAC9-2EE0018792EF}" dt="2023-12-01T03:49:52.953" v="467" actId="14100"/>
          <ac:picMkLst>
            <pc:docMk/>
            <pc:sldMk cId="799865940" sldId="306"/>
            <ac:picMk id="14" creationId="{A1EB5B17-AB70-ACAD-0540-30C17E80E36C}"/>
          </ac:picMkLst>
        </pc:picChg>
      </pc:sldChg>
      <pc:sldChg chg="modSp mod">
        <pc:chgData name="Michelle Fifield" userId="dae96823-5483-4d4b-b20d-82ddd7d47ffa" providerId="ADAL" clId="{72ABBA7A-BA4F-4477-BAC9-2EE0018792EF}" dt="2023-12-01T03:40:30.293" v="367" actId="1076"/>
        <pc:sldMkLst>
          <pc:docMk/>
          <pc:sldMk cId="578676471" sldId="327"/>
        </pc:sldMkLst>
        <pc:spChg chg="mod">
          <ac:chgData name="Michelle Fifield" userId="dae96823-5483-4d4b-b20d-82ddd7d47ffa" providerId="ADAL" clId="{72ABBA7A-BA4F-4477-BAC9-2EE0018792EF}" dt="2023-12-01T03:40:30.293" v="367" actId="1076"/>
          <ac:spMkLst>
            <pc:docMk/>
            <pc:sldMk cId="578676471" sldId="327"/>
            <ac:spMk id="24" creationId="{0BD79A6F-231A-5FEC-2243-9BCFD0EF3899}"/>
          </ac:spMkLst>
        </pc:spChg>
        <pc:spChg chg="mod">
          <ac:chgData name="Michelle Fifield" userId="dae96823-5483-4d4b-b20d-82ddd7d47ffa" providerId="ADAL" clId="{72ABBA7A-BA4F-4477-BAC9-2EE0018792EF}" dt="2023-12-01T03:39:56.054" v="347" actId="1076"/>
          <ac:spMkLst>
            <pc:docMk/>
            <pc:sldMk cId="578676471" sldId="327"/>
            <ac:spMk id="31" creationId="{DE60BF90-0336-419B-8DE7-E2176C9FE5D8}"/>
          </ac:spMkLst>
        </pc:spChg>
      </pc:sldChg>
      <pc:sldChg chg="del ord">
        <pc:chgData name="Michelle Fifield" userId="dae96823-5483-4d4b-b20d-82ddd7d47ffa" providerId="ADAL" clId="{72ABBA7A-BA4F-4477-BAC9-2EE0018792EF}" dt="2023-12-01T09:48:39.379" v="569" actId="47"/>
        <pc:sldMkLst>
          <pc:docMk/>
          <pc:sldMk cId="4185922990" sldId="329"/>
        </pc:sldMkLst>
      </pc:sldChg>
      <pc:sldChg chg="modSp mod">
        <pc:chgData name="Michelle Fifield" userId="dae96823-5483-4d4b-b20d-82ddd7d47ffa" providerId="ADAL" clId="{72ABBA7A-BA4F-4477-BAC9-2EE0018792EF}" dt="2023-12-01T04:00:18.055" v="557" actId="207"/>
        <pc:sldMkLst>
          <pc:docMk/>
          <pc:sldMk cId="2499423746" sldId="330"/>
        </pc:sldMkLst>
        <pc:spChg chg="mod">
          <ac:chgData name="Michelle Fifield" userId="dae96823-5483-4d4b-b20d-82ddd7d47ffa" providerId="ADAL" clId="{72ABBA7A-BA4F-4477-BAC9-2EE0018792EF}" dt="2023-12-01T04:00:08.309" v="555" actId="255"/>
          <ac:spMkLst>
            <pc:docMk/>
            <pc:sldMk cId="2499423746" sldId="330"/>
            <ac:spMk id="2" creationId="{68F01EB8-A049-6435-57BD-B6ECEE710194}"/>
          </ac:spMkLst>
        </pc:spChg>
        <pc:spChg chg="mod">
          <ac:chgData name="Michelle Fifield" userId="dae96823-5483-4d4b-b20d-82ddd7d47ffa" providerId="ADAL" clId="{72ABBA7A-BA4F-4477-BAC9-2EE0018792EF}" dt="2023-12-01T04:00:18.055" v="557" actId="207"/>
          <ac:spMkLst>
            <pc:docMk/>
            <pc:sldMk cId="2499423746" sldId="330"/>
            <ac:spMk id="4" creationId="{9CA4978F-A61F-453E-5347-7745B7F06E89}"/>
          </ac:spMkLst>
        </pc:spChg>
      </pc:sldChg>
      <pc:sldChg chg="modSp mod">
        <pc:chgData name="Michelle Fifield" userId="dae96823-5483-4d4b-b20d-82ddd7d47ffa" providerId="ADAL" clId="{72ABBA7A-BA4F-4477-BAC9-2EE0018792EF}" dt="2023-12-01T03:49:42.331" v="466" actId="1076"/>
        <pc:sldMkLst>
          <pc:docMk/>
          <pc:sldMk cId="2658924775" sldId="331"/>
        </pc:sldMkLst>
        <pc:spChg chg="mod">
          <ac:chgData name="Michelle Fifield" userId="dae96823-5483-4d4b-b20d-82ddd7d47ffa" providerId="ADAL" clId="{72ABBA7A-BA4F-4477-BAC9-2EE0018792EF}" dt="2023-12-01T03:49:42.331" v="466" actId="1076"/>
          <ac:spMkLst>
            <pc:docMk/>
            <pc:sldMk cId="2658924775" sldId="331"/>
            <ac:spMk id="2" creationId="{8B37AC70-40DE-2B7F-DD3A-AD984E1CD283}"/>
          </ac:spMkLst>
        </pc:spChg>
        <pc:spChg chg="mod">
          <ac:chgData name="Michelle Fifield" userId="dae96823-5483-4d4b-b20d-82ddd7d47ffa" providerId="ADAL" clId="{72ABBA7A-BA4F-4477-BAC9-2EE0018792EF}" dt="2023-12-01T03:49:30.112" v="463" actId="255"/>
          <ac:spMkLst>
            <pc:docMk/>
            <pc:sldMk cId="2658924775" sldId="331"/>
            <ac:spMk id="3" creationId="{EA1C74C9-3A44-F697-48EB-681BE8B7AF5C}"/>
          </ac:spMkLst>
        </pc:spChg>
        <pc:spChg chg="mod">
          <ac:chgData name="Michelle Fifield" userId="dae96823-5483-4d4b-b20d-82ddd7d47ffa" providerId="ADAL" clId="{72ABBA7A-BA4F-4477-BAC9-2EE0018792EF}" dt="2023-12-01T03:46:39.980" v="432" actId="1076"/>
          <ac:spMkLst>
            <pc:docMk/>
            <pc:sldMk cId="2658924775" sldId="331"/>
            <ac:spMk id="4" creationId="{B27C43BF-518C-F144-0EBD-A75AB3C4EC41}"/>
          </ac:spMkLst>
        </pc:spChg>
        <pc:spChg chg="mod">
          <ac:chgData name="Michelle Fifield" userId="dae96823-5483-4d4b-b20d-82ddd7d47ffa" providerId="ADAL" clId="{72ABBA7A-BA4F-4477-BAC9-2EE0018792EF}" dt="2023-12-01T03:49:22.403" v="462" actId="1076"/>
          <ac:spMkLst>
            <pc:docMk/>
            <pc:sldMk cId="2658924775" sldId="331"/>
            <ac:spMk id="25" creationId="{64EEDDC5-FA4D-6EE8-A025-87D6B29405E7}"/>
          </ac:spMkLst>
        </pc:spChg>
        <pc:cxnChg chg="mod">
          <ac:chgData name="Michelle Fifield" userId="dae96823-5483-4d4b-b20d-82ddd7d47ffa" providerId="ADAL" clId="{72ABBA7A-BA4F-4477-BAC9-2EE0018792EF}" dt="2023-12-01T03:47:45.102" v="454" actId="692"/>
          <ac:cxnSpMkLst>
            <pc:docMk/>
            <pc:sldMk cId="2658924775" sldId="331"/>
            <ac:cxnSpMk id="5" creationId="{ED202220-C6F1-D82C-051C-01EF27E499B8}"/>
          </ac:cxnSpMkLst>
        </pc:cxnChg>
        <pc:cxnChg chg="mod">
          <ac:chgData name="Michelle Fifield" userId="dae96823-5483-4d4b-b20d-82ddd7d47ffa" providerId="ADAL" clId="{72ABBA7A-BA4F-4477-BAC9-2EE0018792EF}" dt="2023-12-01T03:47:28.905" v="446" actId="692"/>
          <ac:cxnSpMkLst>
            <pc:docMk/>
            <pc:sldMk cId="2658924775" sldId="331"/>
            <ac:cxnSpMk id="6" creationId="{F510343F-E021-5CD5-D21D-3A3A8AE2E99D}"/>
          </ac:cxnSpMkLst>
        </pc:cxnChg>
        <pc:cxnChg chg="mod">
          <ac:chgData name="Michelle Fifield" userId="dae96823-5483-4d4b-b20d-82ddd7d47ffa" providerId="ADAL" clId="{72ABBA7A-BA4F-4477-BAC9-2EE0018792EF}" dt="2023-12-01T03:47:17.254" v="438" actId="692"/>
          <ac:cxnSpMkLst>
            <pc:docMk/>
            <pc:sldMk cId="2658924775" sldId="331"/>
            <ac:cxnSpMk id="7" creationId="{7BFAC447-52B9-B1C6-BE27-8148A393CC9F}"/>
          </ac:cxnSpMkLst>
        </pc:cxnChg>
        <pc:cxnChg chg="mod">
          <ac:chgData name="Michelle Fifield" userId="dae96823-5483-4d4b-b20d-82ddd7d47ffa" providerId="ADAL" clId="{72ABBA7A-BA4F-4477-BAC9-2EE0018792EF}" dt="2023-12-01T03:47:33.457" v="450" actId="692"/>
          <ac:cxnSpMkLst>
            <pc:docMk/>
            <pc:sldMk cId="2658924775" sldId="331"/>
            <ac:cxnSpMk id="9" creationId="{4EC01E49-EAB1-B6F1-02C7-212A427A4468}"/>
          </ac:cxnSpMkLst>
        </pc:cxnChg>
        <pc:cxnChg chg="mod">
          <ac:chgData name="Michelle Fifield" userId="dae96823-5483-4d4b-b20d-82ddd7d47ffa" providerId="ADAL" clId="{72ABBA7A-BA4F-4477-BAC9-2EE0018792EF}" dt="2023-12-01T03:47:24.936" v="442" actId="692"/>
          <ac:cxnSpMkLst>
            <pc:docMk/>
            <pc:sldMk cId="2658924775" sldId="331"/>
            <ac:cxnSpMk id="27" creationId="{04A2C7E9-B125-4442-13CE-E6CF515546B3}"/>
          </ac:cxnSpMkLst>
        </pc:cxnChg>
      </pc:sldChg>
    </pc:docChg>
  </pc:docChgLst>
  <pc:docChgLst>
    <pc:chgData name="Michelle Fifield" userId="S::michelle.fifield@dpie.nsw.gov.au::dae96823-5483-4d4b-b20d-82ddd7d47ffa" providerId="AD" clId="Web-{5299D263-FE5A-421B-F44A-A093D384CAC7}"/>
    <pc:docChg chg="addSld delSld modSld sldOrd">
      <pc:chgData name="Michelle Fifield" userId="S::michelle.fifield@dpie.nsw.gov.au::dae96823-5483-4d4b-b20d-82ddd7d47ffa" providerId="AD" clId="Web-{5299D263-FE5A-421B-F44A-A093D384CAC7}" dt="2023-12-01T03:09:20.739" v="469" actId="14100"/>
      <pc:docMkLst>
        <pc:docMk/>
      </pc:docMkLst>
      <pc:sldChg chg="modSp">
        <pc:chgData name="Michelle Fifield" userId="S::michelle.fifield@dpie.nsw.gov.au::dae96823-5483-4d4b-b20d-82ddd7d47ffa" providerId="AD" clId="Web-{5299D263-FE5A-421B-F44A-A093D384CAC7}" dt="2023-12-01T02:26:47.460" v="180" actId="20577"/>
        <pc:sldMkLst>
          <pc:docMk/>
          <pc:sldMk cId="372376146" sldId="265"/>
        </pc:sldMkLst>
        <pc:spChg chg="mod">
          <ac:chgData name="Michelle Fifield" userId="S::michelle.fifield@dpie.nsw.gov.au::dae96823-5483-4d4b-b20d-82ddd7d47ffa" providerId="AD" clId="Web-{5299D263-FE5A-421B-F44A-A093D384CAC7}" dt="2023-12-01T02:26:47.460" v="180" actId="20577"/>
          <ac:spMkLst>
            <pc:docMk/>
            <pc:sldMk cId="372376146" sldId="265"/>
            <ac:spMk id="4" creationId="{AD2F720A-A062-A09F-B17B-916050880BCE}"/>
          </ac:spMkLst>
        </pc:spChg>
      </pc:sldChg>
      <pc:sldChg chg="addSp delSp modSp">
        <pc:chgData name="Michelle Fifield" userId="S::michelle.fifield@dpie.nsw.gov.au::dae96823-5483-4d4b-b20d-82ddd7d47ffa" providerId="AD" clId="Web-{5299D263-FE5A-421B-F44A-A093D384CAC7}" dt="2023-12-01T02:42:24.654" v="276" actId="1076"/>
        <pc:sldMkLst>
          <pc:docMk/>
          <pc:sldMk cId="1577100637" sldId="266"/>
        </pc:sldMkLst>
        <pc:graphicFrameChg chg="mod">
          <ac:chgData name="Michelle Fifield" userId="S::michelle.fifield@dpie.nsw.gov.au::dae96823-5483-4d4b-b20d-82ddd7d47ffa" providerId="AD" clId="Web-{5299D263-FE5A-421B-F44A-A093D384CAC7}" dt="2023-12-01T02:42:24.654" v="276" actId="1076"/>
          <ac:graphicFrameMkLst>
            <pc:docMk/>
            <pc:sldMk cId="1577100637" sldId="266"/>
            <ac:graphicFrameMk id="5" creationId="{43A2B247-0058-18C8-5BA6-4CC8601B04C0}"/>
          </ac:graphicFrameMkLst>
        </pc:graphicFrameChg>
        <pc:inkChg chg="add del">
          <ac:chgData name="Michelle Fifield" userId="S::michelle.fifield@dpie.nsw.gov.au::dae96823-5483-4d4b-b20d-82ddd7d47ffa" providerId="AD" clId="Web-{5299D263-FE5A-421B-F44A-A093D384CAC7}" dt="2023-12-01T02:40:38.589" v="271"/>
          <ac:inkMkLst>
            <pc:docMk/>
            <pc:sldMk cId="1577100637" sldId="266"/>
            <ac:inkMk id="28" creationId="{BE798755-7D2F-C381-3AD0-F774941B81CF}"/>
          </ac:inkMkLst>
        </pc:inkChg>
        <pc:inkChg chg="add del">
          <ac:chgData name="Michelle Fifield" userId="S::michelle.fifield@dpie.nsw.gov.au::dae96823-5483-4d4b-b20d-82ddd7d47ffa" providerId="AD" clId="Web-{5299D263-FE5A-421B-F44A-A093D384CAC7}" dt="2023-12-01T02:40:37.307" v="270"/>
          <ac:inkMkLst>
            <pc:docMk/>
            <pc:sldMk cId="1577100637" sldId="266"/>
            <ac:inkMk id="29" creationId="{098C39A9-CA91-95FF-89F3-0F569321EC68}"/>
          </ac:inkMkLst>
        </pc:inkChg>
        <pc:inkChg chg="add del">
          <ac:chgData name="Michelle Fifield" userId="S::michelle.fifield@dpie.nsw.gov.au::dae96823-5483-4d4b-b20d-82ddd7d47ffa" providerId="AD" clId="Web-{5299D263-FE5A-421B-F44A-A093D384CAC7}" dt="2023-12-01T02:40:36.589" v="269"/>
          <ac:inkMkLst>
            <pc:docMk/>
            <pc:sldMk cId="1577100637" sldId="266"/>
            <ac:inkMk id="30" creationId="{A5E646FF-BE22-9C97-C6CE-1638850CB234}"/>
          </ac:inkMkLst>
        </pc:inkChg>
        <pc:inkChg chg="add del">
          <ac:chgData name="Michelle Fifield" userId="S::michelle.fifield@dpie.nsw.gov.au::dae96823-5483-4d4b-b20d-82ddd7d47ffa" providerId="AD" clId="Web-{5299D263-FE5A-421B-F44A-A093D384CAC7}" dt="2023-12-01T02:40:35.776" v="268"/>
          <ac:inkMkLst>
            <pc:docMk/>
            <pc:sldMk cId="1577100637" sldId="266"/>
            <ac:inkMk id="31" creationId="{85E0486D-29F5-18FD-F711-43607456C80F}"/>
          </ac:inkMkLst>
        </pc:inkChg>
      </pc:sldChg>
      <pc:sldChg chg="addSp delSp modSp">
        <pc:chgData name="Michelle Fifield" userId="S::michelle.fifield@dpie.nsw.gov.au::dae96823-5483-4d4b-b20d-82ddd7d47ffa" providerId="AD" clId="Web-{5299D263-FE5A-421B-F44A-A093D384CAC7}" dt="2023-12-01T02:57:36.051" v="343" actId="14100"/>
        <pc:sldMkLst>
          <pc:docMk/>
          <pc:sldMk cId="2456131586" sldId="269"/>
        </pc:sldMkLst>
        <pc:spChg chg="del">
          <ac:chgData name="Michelle Fifield" userId="S::michelle.fifield@dpie.nsw.gov.au::dae96823-5483-4d4b-b20d-82ddd7d47ffa" providerId="AD" clId="Web-{5299D263-FE5A-421B-F44A-A093D384CAC7}" dt="2023-12-01T02:54:43.359" v="321"/>
          <ac:spMkLst>
            <pc:docMk/>
            <pc:sldMk cId="2456131586" sldId="269"/>
            <ac:spMk id="4" creationId="{AD2F720A-A062-A09F-B17B-916050880BCE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2:56:41.284" v="336" actId="14100"/>
          <ac:spMkLst>
            <pc:docMk/>
            <pc:sldMk cId="2456131586" sldId="269"/>
            <ac:spMk id="8" creationId="{F4B1A4D6-6571-D5A2-7445-23F0FB7BA0C8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2:56:55.346" v="338" actId="14100"/>
          <ac:spMkLst>
            <pc:docMk/>
            <pc:sldMk cId="2456131586" sldId="269"/>
            <ac:spMk id="11" creationId="{03825EF8-1B97-887D-291B-1A878E2CC20D}"/>
          </ac:spMkLst>
        </pc:spChg>
        <pc:spChg chg="add del mod">
          <ac:chgData name="Michelle Fifield" userId="S::michelle.fifield@dpie.nsw.gov.au::dae96823-5483-4d4b-b20d-82ddd7d47ffa" providerId="AD" clId="Web-{5299D263-FE5A-421B-F44A-A093D384CAC7}" dt="2023-12-01T02:55:24.985" v="327"/>
          <ac:spMkLst>
            <pc:docMk/>
            <pc:sldMk cId="2456131586" sldId="269"/>
            <ac:spMk id="15" creationId="{0E1E0156-3ABA-5E12-C2C4-11F29E6EB6CA}"/>
          </ac:spMkLst>
        </pc:spChg>
        <pc:grpChg chg="del">
          <ac:chgData name="Michelle Fifield" userId="S::michelle.fifield@dpie.nsw.gov.au::dae96823-5483-4d4b-b20d-82ddd7d47ffa" providerId="AD" clId="Web-{5299D263-FE5A-421B-F44A-A093D384CAC7}" dt="2023-12-01T02:48:30.038" v="306"/>
          <ac:grpSpMkLst>
            <pc:docMk/>
            <pc:sldMk cId="2456131586" sldId="269"/>
            <ac:grpSpMk id="14" creationId="{B9E123CD-9119-0085-76BE-7607F28ACFF2}"/>
          </ac:grpSpMkLst>
        </pc:grpChg>
        <pc:picChg chg="mod">
          <ac:chgData name="Michelle Fifield" userId="S::michelle.fifield@dpie.nsw.gov.au::dae96823-5483-4d4b-b20d-82ddd7d47ffa" providerId="AD" clId="Web-{5299D263-FE5A-421B-F44A-A093D384CAC7}" dt="2023-12-01T02:57:16.363" v="340" actId="1076"/>
          <ac:picMkLst>
            <pc:docMk/>
            <pc:sldMk cId="2456131586" sldId="269"/>
            <ac:picMk id="5" creationId="{C68F74A2-37D2-D50F-CB20-CA25C19C5736}"/>
          </ac:picMkLst>
        </pc:picChg>
        <pc:cxnChg chg="add mod">
          <ac:chgData name="Michelle Fifield" userId="S::michelle.fifield@dpie.nsw.gov.au::dae96823-5483-4d4b-b20d-82ddd7d47ffa" providerId="AD" clId="Web-{5299D263-FE5A-421B-F44A-A093D384CAC7}" dt="2023-12-01T02:57:36.051" v="343" actId="14100"/>
          <ac:cxnSpMkLst>
            <pc:docMk/>
            <pc:sldMk cId="2456131586" sldId="269"/>
            <ac:cxnSpMk id="3" creationId="{4AD4827B-3A4C-C1AA-FF94-3DF719EBD6B0}"/>
          </ac:cxnSpMkLst>
        </pc:cxnChg>
        <pc:cxnChg chg="add mod">
          <ac:chgData name="Michelle Fifield" userId="S::michelle.fifield@dpie.nsw.gov.au::dae96823-5483-4d4b-b20d-82ddd7d47ffa" providerId="AD" clId="Web-{5299D263-FE5A-421B-F44A-A093D384CAC7}" dt="2023-12-01T02:54:55.797" v="323"/>
          <ac:cxnSpMkLst>
            <pc:docMk/>
            <pc:sldMk cId="2456131586" sldId="269"/>
            <ac:cxnSpMk id="9" creationId="{7F883758-2B55-DD6B-87E9-6D9EC269DF06}"/>
          </ac:cxnSpMkLst>
        </pc:cxnChg>
        <pc:cxnChg chg="add mod">
          <ac:chgData name="Michelle Fifield" userId="S::michelle.fifield@dpie.nsw.gov.au::dae96823-5483-4d4b-b20d-82ddd7d47ffa" providerId="AD" clId="Web-{5299D263-FE5A-421B-F44A-A093D384CAC7}" dt="2023-12-01T02:57:31.551" v="342" actId="14100"/>
          <ac:cxnSpMkLst>
            <pc:docMk/>
            <pc:sldMk cId="2456131586" sldId="269"/>
            <ac:cxnSpMk id="16" creationId="{CAE9162F-982E-B305-3F0F-96CA885CBCDE}"/>
          </ac:cxnSpMkLst>
        </pc:cxnChg>
      </pc:sldChg>
      <pc:sldChg chg="delSp">
        <pc:chgData name="Michelle Fifield" userId="S::michelle.fifield@dpie.nsw.gov.au::dae96823-5483-4d4b-b20d-82ddd7d47ffa" providerId="AD" clId="Web-{5299D263-FE5A-421B-F44A-A093D384CAC7}" dt="2023-12-01T02:15:39.738" v="0"/>
        <pc:sldMkLst>
          <pc:docMk/>
          <pc:sldMk cId="1195065739" sldId="271"/>
        </pc:sldMkLst>
        <pc:spChg chg="del">
          <ac:chgData name="Michelle Fifield" userId="S::michelle.fifield@dpie.nsw.gov.au::dae96823-5483-4d4b-b20d-82ddd7d47ffa" providerId="AD" clId="Web-{5299D263-FE5A-421B-F44A-A093D384CAC7}" dt="2023-12-01T02:15:39.738" v="0"/>
          <ac:spMkLst>
            <pc:docMk/>
            <pc:sldMk cId="1195065739" sldId="271"/>
            <ac:spMk id="10" creationId="{1B3BC7AE-13D1-3A51-071C-DA4E6E07004C}"/>
          </ac:spMkLst>
        </pc:spChg>
      </pc:sldChg>
      <pc:sldChg chg="modSp">
        <pc:chgData name="Michelle Fifield" userId="S::michelle.fifield@dpie.nsw.gov.au::dae96823-5483-4d4b-b20d-82ddd7d47ffa" providerId="AD" clId="Web-{5299D263-FE5A-421B-F44A-A093D384CAC7}" dt="2023-12-01T02:45:59.893" v="286" actId="20577"/>
        <pc:sldMkLst>
          <pc:docMk/>
          <pc:sldMk cId="2502334441" sldId="272"/>
        </pc:sldMkLst>
        <pc:spChg chg="mod">
          <ac:chgData name="Michelle Fifield" userId="S::michelle.fifield@dpie.nsw.gov.au::dae96823-5483-4d4b-b20d-82ddd7d47ffa" providerId="AD" clId="Web-{5299D263-FE5A-421B-F44A-A093D384CAC7}" dt="2023-12-01T02:45:59.893" v="286" actId="20577"/>
          <ac:spMkLst>
            <pc:docMk/>
            <pc:sldMk cId="2502334441" sldId="272"/>
            <ac:spMk id="3" creationId="{7CCD09D8-5685-4F96-A353-0B768A7CF706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2:44:17.063" v="278" actId="1076"/>
          <ac:spMkLst>
            <pc:docMk/>
            <pc:sldMk cId="2502334441" sldId="272"/>
            <ac:spMk id="5" creationId="{D27FD668-7C43-4B60-B1E5-6263BF577858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2:44:23.328" v="279" actId="1076"/>
          <ac:spMkLst>
            <pc:docMk/>
            <pc:sldMk cId="2502334441" sldId="272"/>
            <ac:spMk id="18" creationId="{56C67A12-D6AB-4284-A83C-7B2E1C1FED28}"/>
          </ac:spMkLst>
        </pc:spChg>
      </pc:sldChg>
      <pc:sldChg chg="addSp delSp modSp">
        <pc:chgData name="Michelle Fifield" userId="S::michelle.fifield@dpie.nsw.gov.au::dae96823-5483-4d4b-b20d-82ddd7d47ffa" providerId="AD" clId="Web-{5299D263-FE5A-421B-F44A-A093D384CAC7}" dt="2023-12-01T03:09:20.739" v="469" actId="14100"/>
        <pc:sldMkLst>
          <pc:docMk/>
          <pc:sldMk cId="2265523396" sldId="275"/>
        </pc:sldMkLst>
        <pc:spChg chg="del mod">
          <ac:chgData name="Michelle Fifield" userId="S::michelle.fifield@dpie.nsw.gov.au::dae96823-5483-4d4b-b20d-82ddd7d47ffa" providerId="AD" clId="Web-{5299D263-FE5A-421B-F44A-A093D384CAC7}" dt="2023-12-01T03:08:36.770" v="465"/>
          <ac:spMkLst>
            <pc:docMk/>
            <pc:sldMk cId="2265523396" sldId="275"/>
            <ac:spMk id="4" creationId="{AD2F720A-A062-A09F-B17B-916050880BCE}"/>
          </ac:spMkLst>
        </pc:spChg>
        <pc:picChg chg="add mod">
          <ac:chgData name="Michelle Fifield" userId="S::michelle.fifield@dpie.nsw.gov.au::dae96823-5483-4d4b-b20d-82ddd7d47ffa" providerId="AD" clId="Web-{5299D263-FE5A-421B-F44A-A093D384CAC7}" dt="2023-12-01T03:09:20.739" v="469" actId="14100"/>
          <ac:picMkLst>
            <pc:docMk/>
            <pc:sldMk cId="2265523396" sldId="275"/>
            <ac:picMk id="3" creationId="{D5AB5972-269E-01FD-6D12-23E0A94F6537}"/>
          </ac:picMkLst>
        </pc:picChg>
      </pc:sldChg>
      <pc:sldChg chg="delSp ord">
        <pc:chgData name="Michelle Fifield" userId="S::michelle.fifield@dpie.nsw.gov.au::dae96823-5483-4d4b-b20d-82ddd7d47ffa" providerId="AD" clId="Web-{5299D263-FE5A-421B-F44A-A093D384CAC7}" dt="2023-12-01T03:08:59.614" v="466"/>
        <pc:sldMkLst>
          <pc:docMk/>
          <pc:sldMk cId="2400616475" sldId="277"/>
        </pc:sldMkLst>
        <pc:picChg chg="del">
          <ac:chgData name="Michelle Fifield" userId="S::michelle.fifield@dpie.nsw.gov.au::dae96823-5483-4d4b-b20d-82ddd7d47ffa" providerId="AD" clId="Web-{5299D263-FE5A-421B-F44A-A093D384CAC7}" dt="2023-12-01T03:08:59.614" v="466"/>
          <ac:picMkLst>
            <pc:docMk/>
            <pc:sldMk cId="2400616475" sldId="277"/>
            <ac:picMk id="8" creationId="{1957FDAA-C32C-7D42-1BE1-F2D1FEA93E17}"/>
          </ac:picMkLst>
        </pc:picChg>
      </pc:sldChg>
      <pc:sldChg chg="delSp modSp del">
        <pc:chgData name="Michelle Fifield" userId="S::michelle.fifield@dpie.nsw.gov.au::dae96823-5483-4d4b-b20d-82ddd7d47ffa" providerId="AD" clId="Web-{5299D263-FE5A-421B-F44A-A093D384CAC7}" dt="2023-12-01T03:06:07.438" v="449"/>
        <pc:sldMkLst>
          <pc:docMk/>
          <pc:sldMk cId="1566101592" sldId="280"/>
        </pc:sldMkLst>
        <pc:spChg chg="del mod">
          <ac:chgData name="Michelle Fifield" userId="S::michelle.fifield@dpie.nsw.gov.au::dae96823-5483-4d4b-b20d-82ddd7d47ffa" providerId="AD" clId="Web-{5299D263-FE5A-421B-F44A-A093D384CAC7}" dt="2023-12-01T03:04:43.014" v="424"/>
          <ac:spMkLst>
            <pc:docMk/>
            <pc:sldMk cId="1566101592" sldId="280"/>
            <ac:spMk id="7" creationId="{9F3D88E2-4FC7-5977-71D6-561E0911AA4E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3:03:56.263" v="418" actId="14100"/>
          <ac:spMkLst>
            <pc:docMk/>
            <pc:sldMk cId="1566101592" sldId="280"/>
            <ac:spMk id="12" creationId="{E349F90A-C203-1AC6-7675-DDC7E6BDE2E5}"/>
          </ac:spMkLst>
        </pc:spChg>
        <pc:spChg chg="del">
          <ac:chgData name="Michelle Fifield" userId="S::michelle.fifield@dpie.nsw.gov.au::dae96823-5483-4d4b-b20d-82ddd7d47ffa" providerId="AD" clId="Web-{5299D263-FE5A-421B-F44A-A093D384CAC7}" dt="2023-12-01T03:03:43.419" v="415"/>
          <ac:spMkLst>
            <pc:docMk/>
            <pc:sldMk cId="1566101592" sldId="280"/>
            <ac:spMk id="13" creationId="{0B0E89E5-E35C-0717-C13F-28AC9C5245ED}"/>
          </ac:spMkLst>
        </pc:spChg>
        <pc:spChg chg="del mod">
          <ac:chgData name="Michelle Fifield" userId="S::michelle.fifield@dpie.nsw.gov.au::dae96823-5483-4d4b-b20d-82ddd7d47ffa" providerId="AD" clId="Web-{5299D263-FE5A-421B-F44A-A093D384CAC7}" dt="2023-12-01T03:04:43.014" v="423"/>
          <ac:spMkLst>
            <pc:docMk/>
            <pc:sldMk cId="1566101592" sldId="280"/>
            <ac:spMk id="14" creationId="{11F9492E-F3DB-DA42-C6EA-B79C667CBD68}"/>
          </ac:spMkLst>
        </pc:spChg>
        <pc:picChg chg="del mod">
          <ac:chgData name="Michelle Fifield" userId="S::michelle.fifield@dpie.nsw.gov.au::dae96823-5483-4d4b-b20d-82ddd7d47ffa" providerId="AD" clId="Web-{5299D263-FE5A-421B-F44A-A093D384CAC7}" dt="2023-12-01T03:04:43.014" v="425"/>
          <ac:picMkLst>
            <pc:docMk/>
            <pc:sldMk cId="1566101592" sldId="280"/>
            <ac:picMk id="8" creationId="{36480003-6E83-961C-09E7-89FAABE1E01B}"/>
          </ac:picMkLst>
        </pc:picChg>
      </pc:sldChg>
      <pc:sldChg chg="delSp modSp ord">
        <pc:chgData name="Michelle Fifield" userId="S::michelle.fifield@dpie.nsw.gov.au::dae96823-5483-4d4b-b20d-82ddd7d47ffa" providerId="AD" clId="Web-{5299D263-FE5A-421B-F44A-A093D384CAC7}" dt="2023-12-01T03:07:31.159" v="458"/>
        <pc:sldMkLst>
          <pc:docMk/>
          <pc:sldMk cId="851490335" sldId="281"/>
        </pc:sldMkLst>
        <pc:spChg chg="mod">
          <ac:chgData name="Michelle Fifield" userId="S::michelle.fifield@dpie.nsw.gov.au::dae96823-5483-4d4b-b20d-82ddd7d47ffa" providerId="AD" clId="Web-{5299D263-FE5A-421B-F44A-A093D384CAC7}" dt="2023-12-01T03:02:43.370" v="408" actId="14100"/>
          <ac:spMkLst>
            <pc:docMk/>
            <pc:sldMk cId="851490335" sldId="281"/>
            <ac:spMk id="2" creationId="{68F01EB8-A049-6435-57BD-B6ECEE710194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3:07:09.502" v="456" actId="1076"/>
          <ac:spMkLst>
            <pc:docMk/>
            <pc:sldMk cId="851490335" sldId="281"/>
            <ac:spMk id="5" creationId="{3E5FE52D-3910-8AB8-B740-6E934F9A67D6}"/>
          </ac:spMkLst>
        </pc:spChg>
        <pc:spChg chg="del">
          <ac:chgData name="Michelle Fifield" userId="S::michelle.fifield@dpie.nsw.gov.au::dae96823-5483-4d4b-b20d-82ddd7d47ffa" providerId="AD" clId="Web-{5299D263-FE5A-421B-F44A-A093D384CAC7}" dt="2023-12-01T03:06:56.720" v="454"/>
          <ac:spMkLst>
            <pc:docMk/>
            <pc:sldMk cId="851490335" sldId="281"/>
            <ac:spMk id="11" creationId="{FE0179F6-CA6B-439D-B74D-5939E45D2673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3:07:25.737" v="457" actId="1076"/>
          <ac:spMkLst>
            <pc:docMk/>
            <pc:sldMk cId="851490335" sldId="281"/>
            <ac:spMk id="14" creationId="{C4E157E6-6C0A-80AA-D81C-066AFA53E8FA}"/>
          </ac:spMkLst>
        </pc:spChg>
      </pc:sldChg>
      <pc:sldChg chg="addSp delSp modSp">
        <pc:chgData name="Michelle Fifield" userId="S::michelle.fifield@dpie.nsw.gov.au::dae96823-5483-4d4b-b20d-82ddd7d47ffa" providerId="AD" clId="Web-{5299D263-FE5A-421B-F44A-A093D384CAC7}" dt="2023-12-01T03:06:30.423" v="452" actId="1076"/>
        <pc:sldMkLst>
          <pc:docMk/>
          <pc:sldMk cId="3182721688" sldId="282"/>
        </pc:sldMkLst>
        <pc:spChg chg="del">
          <ac:chgData name="Michelle Fifield" userId="S::michelle.fifield@dpie.nsw.gov.au::dae96823-5483-4d4b-b20d-82ddd7d47ffa" providerId="AD" clId="Web-{5299D263-FE5A-421B-F44A-A093D384CAC7}" dt="2023-12-01T03:04:12.232" v="419"/>
          <ac:spMkLst>
            <pc:docMk/>
            <pc:sldMk cId="3182721688" sldId="282"/>
            <ac:spMk id="4" creationId="{AD2F720A-A062-A09F-B17B-916050880BCE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3:05:19.734" v="434" actId="1076"/>
          <ac:spMkLst>
            <pc:docMk/>
            <pc:sldMk cId="3182721688" sldId="282"/>
            <ac:spMk id="8" creationId="{DC8C71EF-3ECD-B26B-9FEF-AD856E7ED768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3:06:20.954" v="450" actId="1076"/>
          <ac:spMkLst>
            <pc:docMk/>
            <pc:sldMk cId="3182721688" sldId="282"/>
            <ac:spMk id="9" creationId="{5B7DD3F0-7D91-3B5D-1355-CF122F58C9C8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3:06:24.485" v="451" actId="1076"/>
          <ac:spMkLst>
            <pc:docMk/>
            <pc:sldMk cId="3182721688" sldId="282"/>
            <ac:spMk id="10" creationId="{3378DB83-FB71-05A0-360E-503950D2588E}"/>
          </ac:spMkLst>
        </pc:spChg>
        <pc:spChg chg="add del mod">
          <ac:chgData name="Michelle Fifield" userId="S::michelle.fifield@dpie.nsw.gov.au::dae96823-5483-4d4b-b20d-82ddd7d47ffa" providerId="AD" clId="Web-{5299D263-FE5A-421B-F44A-A093D384CAC7}" dt="2023-12-01T03:05:15.233" v="433"/>
          <ac:spMkLst>
            <pc:docMk/>
            <pc:sldMk cId="3182721688" sldId="282"/>
            <ac:spMk id="11" creationId="{BAB71056-0C2C-B1AA-2624-73C50C88F0A2}"/>
          </ac:spMkLst>
        </pc:spChg>
        <pc:spChg chg="add del mod">
          <ac:chgData name="Michelle Fifield" userId="S::michelle.fifield@dpie.nsw.gov.au::dae96823-5483-4d4b-b20d-82ddd7d47ffa" providerId="AD" clId="Web-{5299D263-FE5A-421B-F44A-A093D384CAC7}" dt="2023-12-01T03:05:11.468" v="432"/>
          <ac:spMkLst>
            <pc:docMk/>
            <pc:sldMk cId="3182721688" sldId="282"/>
            <ac:spMk id="12" creationId="{47688500-CAB3-2F40-A499-4FE808DCF767}"/>
          </ac:spMkLst>
        </pc:spChg>
        <pc:picChg chg="add mod ord">
          <ac:chgData name="Michelle Fifield" userId="S::michelle.fifield@dpie.nsw.gov.au::dae96823-5483-4d4b-b20d-82ddd7d47ffa" providerId="AD" clId="Web-{5299D263-FE5A-421B-F44A-A093D384CAC7}" dt="2023-12-01T03:06:30.423" v="452" actId="1076"/>
          <ac:picMkLst>
            <pc:docMk/>
            <pc:sldMk cId="3182721688" sldId="282"/>
            <ac:picMk id="3" creationId="{585B03AF-3829-302D-B0D2-156A5C6D5F19}"/>
          </ac:picMkLst>
        </pc:picChg>
        <pc:picChg chg="mod">
          <ac:chgData name="Michelle Fifield" userId="S::michelle.fifield@dpie.nsw.gov.au::dae96823-5483-4d4b-b20d-82ddd7d47ffa" providerId="AD" clId="Web-{5299D263-FE5A-421B-F44A-A093D384CAC7}" dt="2023-12-01T03:05:27.421" v="436" actId="1076"/>
          <ac:picMkLst>
            <pc:docMk/>
            <pc:sldMk cId="3182721688" sldId="282"/>
            <ac:picMk id="5" creationId="{9A16C907-79CE-4B4E-D671-CDC0A743BD97}"/>
          </ac:picMkLst>
        </pc:picChg>
      </pc:sldChg>
      <pc:sldChg chg="modSp">
        <pc:chgData name="Michelle Fifield" userId="S::michelle.fifield@dpie.nsw.gov.au::dae96823-5483-4d4b-b20d-82ddd7d47ffa" providerId="AD" clId="Web-{5299D263-FE5A-421B-F44A-A093D384CAC7}" dt="2023-12-01T03:01:56.041" v="407" actId="20577"/>
        <pc:sldMkLst>
          <pc:docMk/>
          <pc:sldMk cId="2355283784" sldId="283"/>
        </pc:sldMkLst>
        <pc:spChg chg="mod">
          <ac:chgData name="Michelle Fifield" userId="S::michelle.fifield@dpie.nsw.gov.au::dae96823-5483-4d4b-b20d-82ddd7d47ffa" providerId="AD" clId="Web-{5299D263-FE5A-421B-F44A-A093D384CAC7}" dt="2023-12-01T02:59:43.272" v="369" actId="1076"/>
          <ac:spMkLst>
            <pc:docMk/>
            <pc:sldMk cId="2355283784" sldId="283"/>
            <ac:spMk id="2" creationId="{68F01EB8-A049-6435-57BD-B6ECEE710194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3:01:56.041" v="407" actId="20577"/>
          <ac:spMkLst>
            <pc:docMk/>
            <pc:sldMk cId="2355283784" sldId="283"/>
            <ac:spMk id="4" creationId="{9CA4978F-A61F-453E-5347-7745B7F06E89}"/>
          </ac:spMkLst>
        </pc:spChg>
      </pc:sldChg>
      <pc:sldChg chg="modSp">
        <pc:chgData name="Michelle Fifield" userId="S::michelle.fifield@dpie.nsw.gov.au::dae96823-5483-4d4b-b20d-82ddd7d47ffa" providerId="AD" clId="Web-{5299D263-FE5A-421B-F44A-A093D384CAC7}" dt="2023-12-01T02:59:51.351" v="370" actId="1076"/>
        <pc:sldMkLst>
          <pc:docMk/>
          <pc:sldMk cId="2727738494" sldId="284"/>
        </pc:sldMkLst>
        <pc:spChg chg="mod">
          <ac:chgData name="Michelle Fifield" userId="S::michelle.fifield@dpie.nsw.gov.au::dae96823-5483-4d4b-b20d-82ddd7d47ffa" providerId="AD" clId="Web-{5299D263-FE5A-421B-F44A-A093D384CAC7}" dt="2023-12-01T02:59:51.351" v="370" actId="1076"/>
          <ac:spMkLst>
            <pc:docMk/>
            <pc:sldMk cId="2727738494" sldId="284"/>
            <ac:spMk id="2" creationId="{68F01EB8-A049-6435-57BD-B6ECEE710194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2:59:07.193" v="364" actId="14100"/>
          <ac:spMkLst>
            <pc:docMk/>
            <pc:sldMk cId="2727738494" sldId="284"/>
            <ac:spMk id="4" creationId="{9CA4978F-A61F-453E-5347-7745B7F06E89}"/>
          </ac:spMkLst>
        </pc:spChg>
      </pc:sldChg>
      <pc:sldChg chg="modSp">
        <pc:chgData name="Michelle Fifield" userId="S::michelle.fifield@dpie.nsw.gov.au::dae96823-5483-4d4b-b20d-82ddd7d47ffa" providerId="AD" clId="Web-{5299D263-FE5A-421B-F44A-A093D384CAC7}" dt="2023-12-01T02:47:29.849" v="304" actId="14100"/>
        <pc:sldMkLst>
          <pc:docMk/>
          <pc:sldMk cId="3189915042" sldId="285"/>
        </pc:sldMkLst>
        <pc:spChg chg="mod">
          <ac:chgData name="Michelle Fifield" userId="S::michelle.fifield@dpie.nsw.gov.au::dae96823-5483-4d4b-b20d-82ddd7d47ffa" providerId="AD" clId="Web-{5299D263-FE5A-421B-F44A-A093D384CAC7}" dt="2023-12-01T02:47:22.442" v="303" actId="20577"/>
          <ac:spMkLst>
            <pc:docMk/>
            <pc:sldMk cId="3189915042" sldId="285"/>
            <ac:spMk id="2" creationId="{68F01EB8-A049-6435-57BD-B6ECEE710194}"/>
          </ac:spMkLst>
        </pc:spChg>
        <pc:picChg chg="mod">
          <ac:chgData name="Michelle Fifield" userId="S::michelle.fifield@dpie.nsw.gov.au::dae96823-5483-4d4b-b20d-82ddd7d47ffa" providerId="AD" clId="Web-{5299D263-FE5A-421B-F44A-A093D384CAC7}" dt="2023-12-01T02:47:29.849" v="304" actId="14100"/>
          <ac:picMkLst>
            <pc:docMk/>
            <pc:sldMk cId="3189915042" sldId="285"/>
            <ac:picMk id="10" creationId="{A58A855C-3998-7883-0C04-3262D857A99F}"/>
          </ac:picMkLst>
        </pc:picChg>
      </pc:sldChg>
      <pc:sldChg chg="modSp">
        <pc:chgData name="Michelle Fifield" userId="S::michelle.fifield@dpie.nsw.gov.au::dae96823-5483-4d4b-b20d-82ddd7d47ffa" providerId="AD" clId="Web-{5299D263-FE5A-421B-F44A-A093D384CAC7}" dt="2023-12-01T03:00:01.898" v="374"/>
        <pc:sldMkLst>
          <pc:docMk/>
          <pc:sldMk cId="1324664599" sldId="286"/>
        </pc:sldMkLst>
        <pc:spChg chg="mod">
          <ac:chgData name="Michelle Fifield" userId="S::michelle.fifield@dpie.nsw.gov.au::dae96823-5483-4d4b-b20d-82ddd7d47ffa" providerId="AD" clId="Web-{5299D263-FE5A-421B-F44A-A093D384CAC7}" dt="2023-12-01T03:00:01.898" v="374"/>
          <ac:spMkLst>
            <pc:docMk/>
            <pc:sldMk cId="1324664599" sldId="286"/>
            <ac:spMk id="2" creationId="{68F01EB8-A049-6435-57BD-B6ECEE710194}"/>
          </ac:spMkLst>
        </pc:spChg>
      </pc:sldChg>
      <pc:sldChg chg="modSp">
        <pc:chgData name="Michelle Fifield" userId="S::michelle.fifield@dpie.nsw.gov.au::dae96823-5483-4d4b-b20d-82ddd7d47ffa" providerId="AD" clId="Web-{5299D263-FE5A-421B-F44A-A093D384CAC7}" dt="2023-12-01T03:01:10.274" v="392" actId="20577"/>
        <pc:sldMkLst>
          <pc:docMk/>
          <pc:sldMk cId="737665324" sldId="287"/>
        </pc:sldMkLst>
        <pc:spChg chg="mod">
          <ac:chgData name="Michelle Fifield" userId="S::michelle.fifield@dpie.nsw.gov.au::dae96823-5483-4d4b-b20d-82ddd7d47ffa" providerId="AD" clId="Web-{5299D263-FE5A-421B-F44A-A093D384CAC7}" dt="2023-12-01T02:59:33.210" v="368" actId="1076"/>
          <ac:spMkLst>
            <pc:docMk/>
            <pc:sldMk cId="737665324" sldId="287"/>
            <ac:spMk id="2" creationId="{68F01EB8-A049-6435-57BD-B6ECEE710194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3:01:10.274" v="392" actId="20577"/>
          <ac:spMkLst>
            <pc:docMk/>
            <pc:sldMk cId="737665324" sldId="287"/>
            <ac:spMk id="4" creationId="{9CA4978F-A61F-453E-5347-7745B7F06E89}"/>
          </ac:spMkLst>
        </pc:spChg>
      </pc:sldChg>
      <pc:sldChg chg="modSp">
        <pc:chgData name="Michelle Fifield" userId="S::michelle.fifield@dpie.nsw.gov.au::dae96823-5483-4d4b-b20d-82ddd7d47ffa" providerId="AD" clId="Web-{5299D263-FE5A-421B-F44A-A093D384CAC7}" dt="2023-12-01T03:00:34.867" v="378" actId="20577"/>
        <pc:sldMkLst>
          <pc:docMk/>
          <pc:sldMk cId="1459549264" sldId="288"/>
        </pc:sldMkLst>
        <pc:spChg chg="mod">
          <ac:chgData name="Michelle Fifield" userId="S::michelle.fifield@dpie.nsw.gov.au::dae96823-5483-4d4b-b20d-82ddd7d47ffa" providerId="AD" clId="Web-{5299D263-FE5A-421B-F44A-A093D384CAC7}" dt="2023-12-01T02:58:22.145" v="351" actId="20577"/>
          <ac:spMkLst>
            <pc:docMk/>
            <pc:sldMk cId="1459549264" sldId="288"/>
            <ac:spMk id="2" creationId="{68F01EB8-A049-6435-57BD-B6ECEE710194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3:00:34.867" v="378" actId="20577"/>
          <ac:spMkLst>
            <pc:docMk/>
            <pc:sldMk cId="1459549264" sldId="288"/>
            <ac:spMk id="4" creationId="{9CA4978F-A61F-453E-5347-7745B7F06E89}"/>
          </ac:spMkLst>
        </pc:spChg>
      </pc:sldChg>
      <pc:sldChg chg="modSp">
        <pc:chgData name="Michelle Fifield" userId="S::michelle.fifield@dpie.nsw.gov.au::dae96823-5483-4d4b-b20d-82ddd7d47ffa" providerId="AD" clId="Web-{5299D263-FE5A-421B-F44A-A093D384CAC7}" dt="2023-12-01T02:47:43.099" v="305" actId="1076"/>
        <pc:sldMkLst>
          <pc:docMk/>
          <pc:sldMk cId="561223738" sldId="289"/>
        </pc:sldMkLst>
        <pc:spChg chg="mod">
          <ac:chgData name="Michelle Fifield" userId="S::michelle.fifield@dpie.nsw.gov.au::dae96823-5483-4d4b-b20d-82ddd7d47ffa" providerId="AD" clId="Web-{5299D263-FE5A-421B-F44A-A093D384CAC7}" dt="2023-12-01T02:47:43.099" v="305" actId="1076"/>
          <ac:spMkLst>
            <pc:docMk/>
            <pc:sldMk cId="561223738" sldId="289"/>
            <ac:spMk id="2" creationId="{68F01EB8-A049-6435-57BD-B6ECEE710194}"/>
          </ac:spMkLst>
        </pc:spChg>
      </pc:sldChg>
      <pc:sldChg chg="addSp">
        <pc:chgData name="Michelle Fifield" userId="S::michelle.fifield@dpie.nsw.gov.au::dae96823-5483-4d4b-b20d-82ddd7d47ffa" providerId="AD" clId="Web-{5299D263-FE5A-421B-F44A-A093D384CAC7}" dt="2023-12-01T02:40:19.088" v="263"/>
        <pc:sldMkLst>
          <pc:docMk/>
          <pc:sldMk cId="4239467339" sldId="290"/>
        </pc:sldMkLst>
        <pc:inkChg chg="add">
          <ac:chgData name="Michelle Fifield" userId="S::michelle.fifield@dpie.nsw.gov.au::dae96823-5483-4d4b-b20d-82ddd7d47ffa" providerId="AD" clId="Web-{5299D263-FE5A-421B-F44A-A093D384CAC7}" dt="2023-12-01T02:40:19.088" v="263"/>
          <ac:inkMkLst>
            <pc:docMk/>
            <pc:sldMk cId="4239467339" sldId="290"/>
            <ac:inkMk id="4" creationId="{565C0C3D-CDDF-71B7-678E-591C1EA137DE}"/>
          </ac:inkMkLst>
        </pc:inkChg>
      </pc:sldChg>
      <pc:sldChg chg="modSp">
        <pc:chgData name="Michelle Fifield" userId="S::michelle.fifield@dpie.nsw.gov.au::dae96823-5483-4d4b-b20d-82ddd7d47ffa" providerId="AD" clId="Web-{5299D263-FE5A-421B-F44A-A093D384CAC7}" dt="2023-12-01T02:17:10.022" v="54" actId="20577"/>
        <pc:sldMkLst>
          <pc:docMk/>
          <pc:sldMk cId="963984084" sldId="292"/>
        </pc:sldMkLst>
        <pc:spChg chg="mod">
          <ac:chgData name="Michelle Fifield" userId="S::michelle.fifield@dpie.nsw.gov.au::dae96823-5483-4d4b-b20d-82ddd7d47ffa" providerId="AD" clId="Web-{5299D263-FE5A-421B-F44A-A093D384CAC7}" dt="2023-12-01T02:17:10.022" v="54" actId="20577"/>
          <ac:spMkLst>
            <pc:docMk/>
            <pc:sldMk cId="963984084" sldId="292"/>
            <ac:spMk id="4" creationId="{AD2F720A-A062-A09F-B17B-916050880BCE}"/>
          </ac:spMkLst>
        </pc:spChg>
      </pc:sldChg>
      <pc:sldChg chg="addSp delSp modSp">
        <pc:chgData name="Michelle Fifield" userId="S::michelle.fifield@dpie.nsw.gov.au::dae96823-5483-4d4b-b20d-82ddd7d47ffa" providerId="AD" clId="Web-{5299D263-FE5A-421B-F44A-A093D384CAC7}" dt="2023-12-01T02:26:40.850" v="179"/>
        <pc:sldMkLst>
          <pc:docMk/>
          <pc:sldMk cId="2326751093" sldId="302"/>
        </pc:sldMkLst>
        <pc:spChg chg="mod">
          <ac:chgData name="Michelle Fifield" userId="S::michelle.fifield@dpie.nsw.gov.au::dae96823-5483-4d4b-b20d-82ddd7d47ffa" providerId="AD" clId="Web-{5299D263-FE5A-421B-F44A-A093D384CAC7}" dt="2023-12-01T02:26:36.897" v="178" actId="1076"/>
          <ac:spMkLst>
            <pc:docMk/>
            <pc:sldMk cId="2326751093" sldId="302"/>
            <ac:spMk id="2" creationId="{68F01EB8-A049-6435-57BD-B6ECEE710194}"/>
          </ac:spMkLst>
        </pc:spChg>
        <pc:spChg chg="add del">
          <ac:chgData name="Michelle Fifield" userId="S::michelle.fifield@dpie.nsw.gov.au::dae96823-5483-4d4b-b20d-82ddd7d47ffa" providerId="AD" clId="Web-{5299D263-FE5A-421B-F44A-A093D384CAC7}" dt="2023-12-01T02:26:40.850" v="179"/>
          <ac:spMkLst>
            <pc:docMk/>
            <pc:sldMk cId="2326751093" sldId="302"/>
            <ac:spMk id="10" creationId="{1B3BC7AE-13D1-3A51-071C-DA4E6E07004C}"/>
          </ac:spMkLst>
        </pc:spChg>
      </pc:sldChg>
      <pc:sldChg chg="modSp">
        <pc:chgData name="Michelle Fifield" userId="S::michelle.fifield@dpie.nsw.gov.au::dae96823-5483-4d4b-b20d-82ddd7d47ffa" providerId="AD" clId="Web-{5299D263-FE5A-421B-F44A-A093D384CAC7}" dt="2023-12-01T02:17:37.445" v="59" actId="1076"/>
        <pc:sldMkLst>
          <pc:docMk/>
          <pc:sldMk cId="799865940" sldId="306"/>
        </pc:sldMkLst>
        <pc:picChg chg="mod">
          <ac:chgData name="Michelle Fifield" userId="S::michelle.fifield@dpie.nsw.gov.au::dae96823-5483-4d4b-b20d-82ddd7d47ffa" providerId="AD" clId="Web-{5299D263-FE5A-421B-F44A-A093D384CAC7}" dt="2023-12-01T02:17:37.445" v="59" actId="1076"/>
          <ac:picMkLst>
            <pc:docMk/>
            <pc:sldMk cId="799865940" sldId="306"/>
            <ac:picMk id="14" creationId="{A1EB5B17-AB70-ACAD-0540-30C17E80E36C}"/>
          </ac:picMkLst>
        </pc:picChg>
      </pc:sldChg>
      <pc:sldChg chg="del">
        <pc:chgData name="Michelle Fifield" userId="S::michelle.fifield@dpie.nsw.gov.au::dae96823-5483-4d4b-b20d-82ddd7d47ffa" providerId="AD" clId="Web-{5299D263-FE5A-421B-F44A-A093D384CAC7}" dt="2023-12-01T02:43:14.889" v="277"/>
        <pc:sldMkLst>
          <pc:docMk/>
          <pc:sldMk cId="4138215461" sldId="328"/>
        </pc:sldMkLst>
      </pc:sldChg>
      <pc:sldChg chg="modSp">
        <pc:chgData name="Michelle Fifield" userId="S::michelle.fifield@dpie.nsw.gov.au::dae96823-5483-4d4b-b20d-82ddd7d47ffa" providerId="AD" clId="Web-{5299D263-FE5A-421B-F44A-A093D384CAC7}" dt="2023-12-01T02:46:31.878" v="287" actId="20577"/>
        <pc:sldMkLst>
          <pc:docMk/>
          <pc:sldMk cId="4185922990" sldId="329"/>
        </pc:sldMkLst>
        <pc:spChg chg="mod">
          <ac:chgData name="Michelle Fifield" userId="S::michelle.fifield@dpie.nsw.gov.au::dae96823-5483-4d4b-b20d-82ddd7d47ffa" providerId="AD" clId="Web-{5299D263-FE5A-421B-F44A-A093D384CAC7}" dt="2023-12-01T02:46:31.878" v="287" actId="20577"/>
          <ac:spMkLst>
            <pc:docMk/>
            <pc:sldMk cId="4185922990" sldId="329"/>
            <ac:spMk id="12" creationId="{53644F61-6397-41CA-90E9-73CAEBE73AF0}"/>
          </ac:spMkLst>
        </pc:spChg>
      </pc:sldChg>
      <pc:sldChg chg="modSp">
        <pc:chgData name="Michelle Fifield" userId="S::michelle.fifield@dpie.nsw.gov.au::dae96823-5483-4d4b-b20d-82ddd7d47ffa" providerId="AD" clId="Web-{5299D263-FE5A-421B-F44A-A093D384CAC7}" dt="2023-12-01T03:01:28.181" v="397" actId="20577"/>
        <pc:sldMkLst>
          <pc:docMk/>
          <pc:sldMk cId="2499423746" sldId="330"/>
        </pc:sldMkLst>
        <pc:spChg chg="mod">
          <ac:chgData name="Michelle Fifield" userId="S::michelle.fifield@dpie.nsw.gov.au::dae96823-5483-4d4b-b20d-82ddd7d47ffa" providerId="AD" clId="Web-{5299D263-FE5A-421B-F44A-A093D384CAC7}" dt="2023-12-01T02:58:09.848" v="348" actId="20577"/>
          <ac:spMkLst>
            <pc:docMk/>
            <pc:sldMk cId="2499423746" sldId="330"/>
            <ac:spMk id="2" creationId="{68F01EB8-A049-6435-57BD-B6ECEE710194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3:01:28.181" v="397" actId="20577"/>
          <ac:spMkLst>
            <pc:docMk/>
            <pc:sldMk cId="2499423746" sldId="330"/>
            <ac:spMk id="4" creationId="{9CA4978F-A61F-453E-5347-7745B7F06E89}"/>
          </ac:spMkLst>
        </pc:spChg>
      </pc:sldChg>
      <pc:sldChg chg="addSp delSp modSp">
        <pc:chgData name="Michelle Fifield" userId="S::michelle.fifield@dpie.nsw.gov.au::dae96823-5483-4d4b-b20d-82ddd7d47ffa" providerId="AD" clId="Web-{5299D263-FE5A-421B-F44A-A093D384CAC7}" dt="2023-12-01T02:35:47.582" v="231" actId="14100"/>
        <pc:sldMkLst>
          <pc:docMk/>
          <pc:sldMk cId="2658924775" sldId="331"/>
        </pc:sldMkLst>
        <pc:spChg chg="mod">
          <ac:chgData name="Michelle Fifield" userId="S::michelle.fifield@dpie.nsw.gov.au::dae96823-5483-4d4b-b20d-82ddd7d47ffa" providerId="AD" clId="Web-{5299D263-FE5A-421B-F44A-A093D384CAC7}" dt="2023-12-01T02:28:54.244" v="199" actId="1076"/>
          <ac:spMkLst>
            <pc:docMk/>
            <pc:sldMk cId="2658924775" sldId="331"/>
            <ac:spMk id="2" creationId="{8B37AC70-40DE-2B7F-DD3A-AD984E1CD283}"/>
          </ac:spMkLst>
        </pc:spChg>
        <pc:spChg chg="add mod">
          <ac:chgData name="Michelle Fifield" userId="S::michelle.fifield@dpie.nsw.gov.au::dae96823-5483-4d4b-b20d-82ddd7d47ffa" providerId="AD" clId="Web-{5299D263-FE5A-421B-F44A-A093D384CAC7}" dt="2023-12-01T02:28:48.697" v="198" actId="1076"/>
          <ac:spMkLst>
            <pc:docMk/>
            <pc:sldMk cId="2658924775" sldId="331"/>
            <ac:spMk id="3" creationId="{EA1C74C9-3A44-F697-48EB-681BE8B7AF5C}"/>
          </ac:spMkLst>
        </pc:spChg>
        <pc:spChg chg="add mod">
          <ac:chgData name="Michelle Fifield" userId="S::michelle.fifield@dpie.nsw.gov.au::dae96823-5483-4d4b-b20d-82ddd7d47ffa" providerId="AD" clId="Web-{5299D263-FE5A-421B-F44A-A093D384CAC7}" dt="2023-12-01T02:35:35.957" v="229" actId="1076"/>
          <ac:spMkLst>
            <pc:docMk/>
            <pc:sldMk cId="2658924775" sldId="331"/>
            <ac:spMk id="4" creationId="{B27C43BF-518C-F144-0EBD-A75AB3C4EC41}"/>
          </ac:spMkLst>
        </pc:spChg>
        <pc:spChg chg="mod">
          <ac:chgData name="Michelle Fifield" userId="S::michelle.fifield@dpie.nsw.gov.au::dae96823-5483-4d4b-b20d-82ddd7d47ffa" providerId="AD" clId="Web-{5299D263-FE5A-421B-F44A-A093D384CAC7}" dt="2023-12-01T02:25:48.036" v="173" actId="1076"/>
          <ac:spMkLst>
            <pc:docMk/>
            <pc:sldMk cId="2658924775" sldId="331"/>
            <ac:spMk id="25" creationId="{64EEDDC5-FA4D-6EE8-A025-87D6B29405E7}"/>
          </ac:spMkLst>
        </pc:spChg>
        <pc:picChg chg="mod">
          <ac:chgData name="Michelle Fifield" userId="S::michelle.fifield@dpie.nsw.gov.au::dae96823-5483-4d4b-b20d-82ddd7d47ffa" providerId="AD" clId="Web-{5299D263-FE5A-421B-F44A-A093D384CAC7}" dt="2023-12-01T02:31:40.513" v="224" actId="1076"/>
          <ac:picMkLst>
            <pc:docMk/>
            <pc:sldMk cId="2658924775" sldId="331"/>
            <ac:picMk id="14" creationId="{A1EB5B17-AB70-ACAD-0540-30C17E80E36C}"/>
          </ac:picMkLst>
        </pc:picChg>
        <pc:cxnChg chg="add mod">
          <ac:chgData name="Michelle Fifield" userId="S::michelle.fifield@dpie.nsw.gov.au::dae96823-5483-4d4b-b20d-82ddd7d47ffa" providerId="AD" clId="Web-{5299D263-FE5A-421B-F44A-A093D384CAC7}" dt="2023-12-01T02:35:47.582" v="231" actId="14100"/>
          <ac:cxnSpMkLst>
            <pc:docMk/>
            <pc:sldMk cId="2658924775" sldId="331"/>
            <ac:cxnSpMk id="5" creationId="{ED202220-C6F1-D82C-051C-01EF27E499B8}"/>
          </ac:cxnSpMkLst>
        </pc:cxnChg>
        <pc:cxnChg chg="add mod">
          <ac:chgData name="Michelle Fifield" userId="S::michelle.fifield@dpie.nsw.gov.au::dae96823-5483-4d4b-b20d-82ddd7d47ffa" providerId="AD" clId="Web-{5299D263-FE5A-421B-F44A-A093D384CAC7}" dt="2023-12-01T02:30:00.308" v="209" actId="14100"/>
          <ac:cxnSpMkLst>
            <pc:docMk/>
            <pc:sldMk cId="2658924775" sldId="331"/>
            <ac:cxnSpMk id="6" creationId="{F510343F-E021-5CD5-D21D-3A3A8AE2E99D}"/>
          </ac:cxnSpMkLst>
        </pc:cxnChg>
        <pc:cxnChg chg="add mod">
          <ac:chgData name="Michelle Fifield" userId="S::michelle.fifield@dpie.nsw.gov.au::dae96823-5483-4d4b-b20d-82ddd7d47ffa" providerId="AD" clId="Web-{5299D263-FE5A-421B-F44A-A093D384CAC7}" dt="2023-12-01T02:29:48.573" v="206" actId="14100"/>
          <ac:cxnSpMkLst>
            <pc:docMk/>
            <pc:sldMk cId="2658924775" sldId="331"/>
            <ac:cxnSpMk id="7" creationId="{7BFAC447-52B9-B1C6-BE27-8148A393CC9F}"/>
          </ac:cxnSpMkLst>
        </pc:cxnChg>
        <pc:cxnChg chg="add del mod">
          <ac:chgData name="Michelle Fifield" userId="S::michelle.fifield@dpie.nsw.gov.au::dae96823-5483-4d4b-b20d-82ddd7d47ffa" providerId="AD" clId="Web-{5299D263-FE5A-421B-F44A-A093D384CAC7}" dt="2023-12-01T02:31:48.982" v="226"/>
          <ac:cxnSpMkLst>
            <pc:docMk/>
            <pc:sldMk cId="2658924775" sldId="331"/>
            <ac:cxnSpMk id="8" creationId="{4FB8BA7F-BA4D-07EA-BA34-44D3E6EB7C8F}"/>
          </ac:cxnSpMkLst>
        </pc:cxnChg>
        <pc:cxnChg chg="add mod">
          <ac:chgData name="Michelle Fifield" userId="S::michelle.fifield@dpie.nsw.gov.au::dae96823-5483-4d4b-b20d-82ddd7d47ffa" providerId="AD" clId="Web-{5299D263-FE5A-421B-F44A-A093D384CAC7}" dt="2023-12-01T02:31:54.639" v="227" actId="14100"/>
          <ac:cxnSpMkLst>
            <pc:docMk/>
            <pc:sldMk cId="2658924775" sldId="331"/>
            <ac:cxnSpMk id="9" creationId="{4EC01E49-EAB1-B6F1-02C7-212A427A4468}"/>
          </ac:cxnSpMkLst>
        </pc:cxnChg>
        <pc:cxnChg chg="mod">
          <ac:chgData name="Michelle Fifield" userId="S::michelle.fifield@dpie.nsw.gov.au::dae96823-5483-4d4b-b20d-82ddd7d47ffa" providerId="AD" clId="Web-{5299D263-FE5A-421B-F44A-A093D384CAC7}" dt="2023-12-01T02:29:13.619" v="202" actId="14100"/>
          <ac:cxnSpMkLst>
            <pc:docMk/>
            <pc:sldMk cId="2658924775" sldId="331"/>
            <ac:cxnSpMk id="27" creationId="{04A2C7E9-B125-4442-13CE-E6CF515546B3}"/>
          </ac:cxnSpMkLst>
        </pc:cxnChg>
      </pc:sldChg>
      <pc:sldChg chg="addSp delSp modSp new mod setBg addAnim">
        <pc:chgData name="Michelle Fifield" userId="S::michelle.fifield@dpie.nsw.gov.au::dae96823-5483-4d4b-b20d-82ddd7d47ffa" providerId="AD" clId="Web-{5299D263-FE5A-421B-F44A-A093D384CAC7}" dt="2023-12-01T02:41:39.575" v="274"/>
        <pc:sldMkLst>
          <pc:docMk/>
          <pc:sldMk cId="3253153536" sldId="332"/>
        </pc:sldMkLst>
        <pc:spChg chg="del mod">
          <ac:chgData name="Michelle Fifield" userId="S::michelle.fifield@dpie.nsw.gov.au::dae96823-5483-4d4b-b20d-82ddd7d47ffa" providerId="AD" clId="Web-{5299D263-FE5A-421B-F44A-A093D384CAC7}" dt="2023-12-01T02:38:17.195" v="260"/>
          <ac:spMkLst>
            <pc:docMk/>
            <pc:sldMk cId="3253153536" sldId="332"/>
            <ac:spMk id="2" creationId="{A04AFAF2-24A5-2EFF-334A-F8F6F8CABC03}"/>
          </ac:spMkLst>
        </pc:spChg>
        <pc:spChg chg="del">
          <ac:chgData name="Michelle Fifield" userId="S::michelle.fifield@dpie.nsw.gov.au::dae96823-5483-4d4b-b20d-82ddd7d47ffa" providerId="AD" clId="Web-{5299D263-FE5A-421B-F44A-A093D384CAC7}" dt="2023-12-01T02:36:23.645" v="233"/>
          <ac:spMkLst>
            <pc:docMk/>
            <pc:sldMk cId="3253153536" sldId="332"/>
            <ac:spMk id="3" creationId="{DE48DAED-010E-14D6-19BB-08F4201970C4}"/>
          </ac:spMkLst>
        </pc:spChg>
        <pc:spChg chg="add">
          <ac:chgData name="Michelle Fifield" userId="S::michelle.fifield@dpie.nsw.gov.au::dae96823-5483-4d4b-b20d-82ddd7d47ffa" providerId="AD" clId="Web-{5299D263-FE5A-421B-F44A-A093D384CAC7}" dt="2023-12-01T02:38:17.195" v="260"/>
          <ac:spMkLst>
            <pc:docMk/>
            <pc:sldMk cId="3253153536" sldId="332"/>
            <ac:spMk id="9" creationId="{42A4FC2C-047E-45A5-965D-8E1E3BF09BC6}"/>
          </ac:spMkLst>
        </pc:spChg>
        <pc:picChg chg="add mod ord">
          <ac:chgData name="Michelle Fifield" userId="S::michelle.fifield@dpie.nsw.gov.au::dae96823-5483-4d4b-b20d-82ddd7d47ffa" providerId="AD" clId="Web-{5299D263-FE5A-421B-F44A-A093D384CAC7}" dt="2023-12-01T02:41:17.949" v="273" actId="1076"/>
          <ac:picMkLst>
            <pc:docMk/>
            <pc:sldMk cId="3253153536" sldId="332"/>
            <ac:picMk id="4" creationId="{DA3D0772-F1CA-440D-9CB0-DED2B773CB9A}"/>
          </ac:picMkLst>
        </pc:picChg>
        <pc:inkChg chg="add del">
          <ac:chgData name="Michelle Fifield" userId="S::michelle.fifield@dpie.nsw.gov.au::dae96823-5483-4d4b-b20d-82ddd7d47ffa" providerId="AD" clId="Web-{5299D263-FE5A-421B-F44A-A093D384CAC7}" dt="2023-12-01T02:39:22.899" v="262"/>
          <ac:inkMkLst>
            <pc:docMk/>
            <pc:sldMk cId="3253153536" sldId="332"/>
            <ac:inkMk id="5" creationId="{14B2A057-FD21-6BBE-B0AA-1A825F7F70B6}"/>
          </ac:inkMkLst>
        </pc:inkChg>
      </pc:sldChg>
    </pc:docChg>
  </pc:docChgLst>
  <pc:docChgLst>
    <pc:chgData name="Megs Dunford" userId="2f7d9d21-332f-4c17-994e-4a448ebf56ad" providerId="ADAL" clId="{30C3613A-D633-41E6-81AA-4D81E3544988}"/>
    <pc:docChg chg="undo custSel modSld">
      <pc:chgData name="Megs Dunford" userId="2f7d9d21-332f-4c17-994e-4a448ebf56ad" providerId="ADAL" clId="{30C3613A-D633-41E6-81AA-4D81E3544988}" dt="2023-12-01T04:43:27.954" v="141"/>
      <pc:docMkLst>
        <pc:docMk/>
      </pc:docMkLst>
      <pc:sldChg chg="addSp delSp modSp mod modAnim">
        <pc:chgData name="Megs Dunford" userId="2f7d9d21-332f-4c17-994e-4a448ebf56ad" providerId="ADAL" clId="{30C3613A-D633-41E6-81AA-4D81E3544988}" dt="2023-12-01T04:37:58.276" v="92"/>
        <pc:sldMkLst>
          <pc:docMk/>
          <pc:sldMk cId="2658924775" sldId="331"/>
        </pc:sldMkLst>
        <pc:spChg chg="add mod">
          <ac:chgData name="Megs Dunford" userId="2f7d9d21-332f-4c17-994e-4a448ebf56ad" providerId="ADAL" clId="{30C3613A-D633-41E6-81AA-4D81E3544988}" dt="2023-12-01T04:34:14.075" v="32" actId="1076"/>
          <ac:spMkLst>
            <pc:docMk/>
            <pc:sldMk cId="2658924775" sldId="331"/>
            <ac:spMk id="8" creationId="{0CD235C4-4A0B-8299-2047-6A5415EFFE80}"/>
          </ac:spMkLst>
        </pc:spChg>
        <pc:grpChg chg="mod">
          <ac:chgData name="Megs Dunford" userId="2f7d9d21-332f-4c17-994e-4a448ebf56ad" providerId="ADAL" clId="{30C3613A-D633-41E6-81AA-4D81E3544988}" dt="2023-12-01T04:33:12.688" v="17"/>
          <ac:grpSpMkLst>
            <pc:docMk/>
            <pc:sldMk cId="2658924775" sldId="331"/>
            <ac:grpSpMk id="17" creationId="{5D3000F0-ACCB-7F02-C945-343181099B0A}"/>
          </ac:grpSpMkLst>
        </pc:grpChg>
        <pc:grpChg chg="mod">
          <ac:chgData name="Megs Dunford" userId="2f7d9d21-332f-4c17-994e-4a448ebf56ad" providerId="ADAL" clId="{30C3613A-D633-41E6-81AA-4D81E3544988}" dt="2023-12-01T04:34:57.234" v="41"/>
          <ac:grpSpMkLst>
            <pc:docMk/>
            <pc:sldMk cId="2658924775" sldId="331"/>
            <ac:grpSpMk id="31" creationId="{C5C092CD-E190-BBBF-5891-EA5CDD2ACE69}"/>
          </ac:grpSpMkLst>
        </pc:grpChg>
        <pc:grpChg chg="mod">
          <ac:chgData name="Megs Dunford" userId="2f7d9d21-332f-4c17-994e-4a448ebf56ad" providerId="ADAL" clId="{30C3613A-D633-41E6-81AA-4D81E3544988}" dt="2023-12-01T04:35:04.236" v="44"/>
          <ac:grpSpMkLst>
            <pc:docMk/>
            <pc:sldMk cId="2658924775" sldId="331"/>
            <ac:grpSpMk id="34" creationId="{BFD5DD35-845B-3809-C181-D646D650686F}"/>
          </ac:grpSpMkLst>
        </pc:grpChg>
        <pc:grpChg chg="mod">
          <ac:chgData name="Megs Dunford" userId="2f7d9d21-332f-4c17-994e-4a448ebf56ad" providerId="ADAL" clId="{30C3613A-D633-41E6-81AA-4D81E3544988}" dt="2023-12-01T04:35:17.743" v="49"/>
          <ac:grpSpMkLst>
            <pc:docMk/>
            <pc:sldMk cId="2658924775" sldId="331"/>
            <ac:grpSpMk id="39" creationId="{2EDDCC7F-F3D1-DAC4-FE3C-424D26DF7AD7}"/>
          </ac:grpSpMkLst>
        </pc:grpChg>
        <pc:grpChg chg="mod">
          <ac:chgData name="Megs Dunford" userId="2f7d9d21-332f-4c17-994e-4a448ebf56ad" providerId="ADAL" clId="{30C3613A-D633-41E6-81AA-4D81E3544988}" dt="2023-12-01T04:35:33.153" v="53"/>
          <ac:grpSpMkLst>
            <pc:docMk/>
            <pc:sldMk cId="2658924775" sldId="331"/>
            <ac:grpSpMk id="43" creationId="{83D3AC6F-D517-C2BE-E4D7-BC9A31CC99F0}"/>
          </ac:grpSpMkLst>
        </pc:grpChg>
        <pc:grpChg chg="mod">
          <ac:chgData name="Megs Dunford" userId="2f7d9d21-332f-4c17-994e-4a448ebf56ad" providerId="ADAL" clId="{30C3613A-D633-41E6-81AA-4D81E3544988}" dt="2023-12-01T04:35:51.507" v="58"/>
          <ac:grpSpMkLst>
            <pc:docMk/>
            <pc:sldMk cId="2658924775" sldId="331"/>
            <ac:grpSpMk id="48" creationId="{E9FCA815-B721-920C-F2C1-90E96B165B18}"/>
          </ac:grpSpMkLst>
        </pc:grpChg>
        <pc:grpChg chg="del mod">
          <ac:chgData name="Megs Dunford" userId="2f7d9d21-332f-4c17-994e-4a448ebf56ad" providerId="ADAL" clId="{30C3613A-D633-41E6-81AA-4D81E3544988}" dt="2023-12-01T04:36:34.198" v="77"/>
          <ac:grpSpMkLst>
            <pc:docMk/>
            <pc:sldMk cId="2658924775" sldId="331"/>
            <ac:grpSpMk id="52" creationId="{5CAEED5E-2052-3868-B081-36977F3FEB3A}"/>
          </ac:grpSpMkLst>
        </pc:grpChg>
        <pc:grpChg chg="del mod">
          <ac:chgData name="Megs Dunford" userId="2f7d9d21-332f-4c17-994e-4a448ebf56ad" providerId="ADAL" clId="{30C3613A-D633-41E6-81AA-4D81E3544988}" dt="2023-12-01T04:36:19.797" v="69"/>
          <ac:grpSpMkLst>
            <pc:docMk/>
            <pc:sldMk cId="2658924775" sldId="331"/>
            <ac:grpSpMk id="56" creationId="{EF40CB5D-45FC-E5C2-71A7-4A3305B0F6EA}"/>
          </ac:grpSpMkLst>
        </pc:grpChg>
        <pc:grpChg chg="mod">
          <ac:chgData name="Megs Dunford" userId="2f7d9d21-332f-4c17-994e-4a448ebf56ad" providerId="ADAL" clId="{30C3613A-D633-41E6-81AA-4D81E3544988}" dt="2023-12-01T04:36:19.797" v="69"/>
          <ac:grpSpMkLst>
            <pc:docMk/>
            <pc:sldMk cId="2658924775" sldId="331"/>
            <ac:grpSpMk id="59" creationId="{F1F721A1-5AF2-43C3-592A-2857EF2F72E9}"/>
          </ac:grpSpMkLst>
        </pc:grpChg>
        <pc:grpChg chg="mod">
          <ac:chgData name="Megs Dunford" userId="2f7d9d21-332f-4c17-994e-4a448ebf56ad" providerId="ADAL" clId="{30C3613A-D633-41E6-81AA-4D81E3544988}" dt="2023-12-01T04:36:24.507" v="72"/>
          <ac:grpSpMkLst>
            <pc:docMk/>
            <pc:sldMk cId="2658924775" sldId="331"/>
            <ac:grpSpMk id="62" creationId="{9815D946-AE01-78BF-73CE-28308CBE9503}"/>
          </ac:grpSpMkLst>
        </pc:grpChg>
        <pc:grpChg chg="mod">
          <ac:chgData name="Megs Dunford" userId="2f7d9d21-332f-4c17-994e-4a448ebf56ad" providerId="ADAL" clId="{30C3613A-D633-41E6-81AA-4D81E3544988}" dt="2023-12-01T04:36:29.423" v="75"/>
          <ac:grpSpMkLst>
            <pc:docMk/>
            <pc:sldMk cId="2658924775" sldId="331"/>
            <ac:grpSpMk id="65" creationId="{83AD2F81-F3B2-5623-2567-1D030513E46C}"/>
          </ac:grpSpMkLst>
        </pc:grpChg>
        <pc:grpChg chg="del mod">
          <ac:chgData name="Megs Dunford" userId="2f7d9d21-332f-4c17-994e-4a448ebf56ad" providerId="ADAL" clId="{30C3613A-D633-41E6-81AA-4D81E3544988}" dt="2023-12-01T04:36:44.262" v="79"/>
          <ac:grpSpMkLst>
            <pc:docMk/>
            <pc:sldMk cId="2658924775" sldId="331"/>
            <ac:grpSpMk id="67" creationId="{055160D2-8866-1915-CDD3-4BF3D93E4A8B}"/>
          </ac:grpSpMkLst>
        </pc:grpChg>
        <pc:grpChg chg="del mod">
          <ac:chgData name="Megs Dunford" userId="2f7d9d21-332f-4c17-994e-4a448ebf56ad" providerId="ADAL" clId="{30C3613A-D633-41E6-81AA-4D81E3544988}" dt="2023-12-01T04:37:01.454" v="85"/>
          <ac:grpSpMkLst>
            <pc:docMk/>
            <pc:sldMk cId="2658924775" sldId="331"/>
            <ac:grpSpMk id="70" creationId="{431C642C-584D-DEED-72D0-EDF0FEF1AA3C}"/>
          </ac:grpSpMkLst>
        </pc:grpChg>
        <pc:grpChg chg="del mod">
          <ac:chgData name="Megs Dunford" userId="2f7d9d21-332f-4c17-994e-4a448ebf56ad" providerId="ADAL" clId="{30C3613A-D633-41E6-81AA-4D81E3544988}" dt="2023-12-01T04:37:02.595" v="87"/>
          <ac:grpSpMkLst>
            <pc:docMk/>
            <pc:sldMk cId="2658924775" sldId="331"/>
            <ac:grpSpMk id="73" creationId="{C170DB9E-FC45-E86E-7505-4844575FC049}"/>
          </ac:grpSpMkLst>
        </pc:grpChg>
        <pc:grpChg chg="mod">
          <ac:chgData name="Megs Dunford" userId="2f7d9d21-332f-4c17-994e-4a448ebf56ad" providerId="ADAL" clId="{30C3613A-D633-41E6-81AA-4D81E3544988}" dt="2023-12-01T04:37:02.595" v="87"/>
          <ac:grpSpMkLst>
            <pc:docMk/>
            <pc:sldMk cId="2658924775" sldId="331"/>
            <ac:grpSpMk id="75" creationId="{362AB4BF-E325-E55D-09BD-EF43182EFC01}"/>
          </ac:grpSpMkLst>
        </pc:grpChg>
        <pc:picChg chg="mod">
          <ac:chgData name="Megs Dunford" userId="2f7d9d21-332f-4c17-994e-4a448ebf56ad" providerId="ADAL" clId="{30C3613A-D633-41E6-81AA-4D81E3544988}" dt="2023-12-01T04:34:02.435" v="31" actId="1076"/>
          <ac:picMkLst>
            <pc:docMk/>
            <pc:sldMk cId="2658924775" sldId="331"/>
            <ac:picMk id="14" creationId="{A1EB5B17-AB70-ACAD-0540-30C17E80E36C}"/>
          </ac:picMkLst>
        </pc:picChg>
        <pc:inkChg chg="add del">
          <ac:chgData name="Megs Dunford" userId="2f7d9d21-332f-4c17-994e-4a448ebf56ad" providerId="ADAL" clId="{30C3613A-D633-41E6-81AA-4D81E3544988}" dt="2023-12-01T04:33:15.794" v="22" actId="9405"/>
          <ac:inkMkLst>
            <pc:docMk/>
            <pc:sldMk cId="2658924775" sldId="331"/>
            <ac:inkMk id="10" creationId="{1A07A2A4-25A2-15AA-F8CA-CD2F98195CA8}"/>
          </ac:inkMkLst>
        </pc:inkChg>
        <pc:inkChg chg="add del">
          <ac:chgData name="Megs Dunford" userId="2f7d9d21-332f-4c17-994e-4a448ebf56ad" providerId="ADAL" clId="{30C3613A-D633-41E6-81AA-4D81E3544988}" dt="2023-12-01T04:33:14.790" v="21" actId="9405"/>
          <ac:inkMkLst>
            <pc:docMk/>
            <pc:sldMk cId="2658924775" sldId="331"/>
            <ac:inkMk id="11" creationId="{0B3D5C18-E74B-D1A6-A27B-363AB0BF6F1F}"/>
          </ac:inkMkLst>
        </pc:inkChg>
        <pc:inkChg chg="add del mod">
          <ac:chgData name="Megs Dunford" userId="2f7d9d21-332f-4c17-994e-4a448ebf56ad" providerId="ADAL" clId="{30C3613A-D633-41E6-81AA-4D81E3544988}" dt="2023-12-01T04:33:13.766" v="20" actId="9405"/>
          <ac:inkMkLst>
            <pc:docMk/>
            <pc:sldMk cId="2658924775" sldId="331"/>
            <ac:inkMk id="12" creationId="{064C83B0-E705-585F-A9B8-E5731650FA59}"/>
          </ac:inkMkLst>
        </pc:inkChg>
        <pc:inkChg chg="add del mod">
          <ac:chgData name="Megs Dunford" userId="2f7d9d21-332f-4c17-994e-4a448ebf56ad" providerId="ADAL" clId="{30C3613A-D633-41E6-81AA-4D81E3544988}" dt="2023-12-01T04:33:13.086" v="19" actId="9405"/>
          <ac:inkMkLst>
            <pc:docMk/>
            <pc:sldMk cId="2658924775" sldId="331"/>
            <ac:inkMk id="13" creationId="{9768EDD0-5ED9-D9A8-7F26-B796C149600A}"/>
          </ac:inkMkLst>
        </pc:inkChg>
        <pc:inkChg chg="add del">
          <ac:chgData name="Megs Dunford" userId="2f7d9d21-332f-4c17-994e-4a448ebf56ad" providerId="ADAL" clId="{30C3613A-D633-41E6-81AA-4D81E3544988}" dt="2023-12-01T04:33:12.891" v="18" actId="9405"/>
          <ac:inkMkLst>
            <pc:docMk/>
            <pc:sldMk cId="2658924775" sldId="331"/>
            <ac:inkMk id="15" creationId="{2B387AD4-6486-897E-B1A2-CC09E33D9995}"/>
          </ac:inkMkLst>
        </pc:inkChg>
        <pc:inkChg chg="add del">
          <ac:chgData name="Megs Dunford" userId="2f7d9d21-332f-4c17-994e-4a448ebf56ad" providerId="ADAL" clId="{30C3613A-D633-41E6-81AA-4D81E3544988}" dt="2023-12-01T04:33:12.688" v="17"/>
          <ac:inkMkLst>
            <pc:docMk/>
            <pc:sldMk cId="2658924775" sldId="331"/>
            <ac:inkMk id="16" creationId="{DAB39CF0-07EA-E43F-6EEF-B9D5C8362051}"/>
          </ac:inkMkLst>
        </pc:inkChg>
        <pc:inkChg chg="add del">
          <ac:chgData name="Megs Dunford" userId="2f7d9d21-332f-4c17-994e-4a448ebf56ad" providerId="ADAL" clId="{30C3613A-D633-41E6-81AA-4D81E3544988}" dt="2023-12-01T04:33:54.036" v="28" actId="9405"/>
          <ac:inkMkLst>
            <pc:docMk/>
            <pc:sldMk cId="2658924775" sldId="331"/>
            <ac:inkMk id="18" creationId="{AE112211-E427-E16B-146A-DFE6FCD1C66B}"/>
          </ac:inkMkLst>
        </pc:inkChg>
        <pc:inkChg chg="add del">
          <ac:chgData name="Megs Dunford" userId="2f7d9d21-332f-4c17-994e-4a448ebf56ad" providerId="ADAL" clId="{30C3613A-D633-41E6-81AA-4D81E3544988}" dt="2023-12-01T04:33:53.504" v="27" actId="9405"/>
          <ac:inkMkLst>
            <pc:docMk/>
            <pc:sldMk cId="2658924775" sldId="331"/>
            <ac:inkMk id="19" creationId="{8EA448CC-E114-2286-AB46-C509F40000B8}"/>
          </ac:inkMkLst>
        </pc:inkChg>
        <pc:inkChg chg="add del">
          <ac:chgData name="Megs Dunford" userId="2f7d9d21-332f-4c17-994e-4a448ebf56ad" providerId="ADAL" clId="{30C3613A-D633-41E6-81AA-4D81E3544988}" dt="2023-12-01T04:33:53.299" v="26" actId="9405"/>
          <ac:inkMkLst>
            <pc:docMk/>
            <pc:sldMk cId="2658924775" sldId="331"/>
            <ac:inkMk id="20" creationId="{38281887-6804-6D18-D91E-B4F3EFC5A82D}"/>
          </ac:inkMkLst>
        </pc:inkChg>
        <pc:inkChg chg="add del">
          <ac:chgData name="Megs Dunford" userId="2f7d9d21-332f-4c17-994e-4a448ebf56ad" providerId="ADAL" clId="{30C3613A-D633-41E6-81AA-4D81E3544988}" dt="2023-12-01T04:33:56.846" v="30" actId="9405"/>
          <ac:inkMkLst>
            <pc:docMk/>
            <pc:sldMk cId="2658924775" sldId="331"/>
            <ac:inkMk id="21" creationId="{5AEADF24-DE14-A5EB-9671-B68C0F1ECE53}"/>
          </ac:inkMkLst>
        </pc:inkChg>
        <pc:inkChg chg="add">
          <ac:chgData name="Megs Dunford" userId="2f7d9d21-332f-4c17-994e-4a448ebf56ad" providerId="ADAL" clId="{30C3613A-D633-41E6-81AA-4D81E3544988}" dt="2023-12-01T04:34:20.798" v="33" actId="9405"/>
          <ac:inkMkLst>
            <pc:docMk/>
            <pc:sldMk cId="2658924775" sldId="331"/>
            <ac:inkMk id="22" creationId="{01C4D155-5477-6D58-4BD3-2D4EE8161B91}"/>
          </ac:inkMkLst>
        </pc:inkChg>
        <pc:inkChg chg="add">
          <ac:chgData name="Megs Dunford" userId="2f7d9d21-332f-4c17-994e-4a448ebf56ad" providerId="ADAL" clId="{30C3613A-D633-41E6-81AA-4D81E3544988}" dt="2023-12-01T04:34:27.307" v="34" actId="9405"/>
          <ac:inkMkLst>
            <pc:docMk/>
            <pc:sldMk cId="2658924775" sldId="331"/>
            <ac:inkMk id="23" creationId="{93A40D2D-8647-B34E-4883-61A0A6C98993}"/>
          </ac:inkMkLst>
        </pc:inkChg>
        <pc:inkChg chg="add del">
          <ac:chgData name="Megs Dunford" userId="2f7d9d21-332f-4c17-994e-4a448ebf56ad" providerId="ADAL" clId="{30C3613A-D633-41E6-81AA-4D81E3544988}" dt="2023-12-01T04:34:41.248" v="36"/>
          <ac:inkMkLst>
            <pc:docMk/>
            <pc:sldMk cId="2658924775" sldId="331"/>
            <ac:inkMk id="24" creationId="{0F7AE66E-109B-2E00-3D5A-AD21802B8A02}"/>
          </ac:inkMkLst>
        </pc:inkChg>
        <pc:inkChg chg="add">
          <ac:chgData name="Megs Dunford" userId="2f7d9d21-332f-4c17-994e-4a448ebf56ad" providerId="ADAL" clId="{30C3613A-D633-41E6-81AA-4D81E3544988}" dt="2023-12-01T04:34:48.187" v="37" actId="9405"/>
          <ac:inkMkLst>
            <pc:docMk/>
            <pc:sldMk cId="2658924775" sldId="331"/>
            <ac:inkMk id="26" creationId="{5CC91DB6-E8BC-9D6A-F031-B4D64B647E07}"/>
          </ac:inkMkLst>
        </pc:inkChg>
        <pc:inkChg chg="add mod">
          <ac:chgData name="Megs Dunford" userId="2f7d9d21-332f-4c17-994e-4a448ebf56ad" providerId="ADAL" clId="{30C3613A-D633-41E6-81AA-4D81E3544988}" dt="2023-12-01T04:34:57.234" v="41"/>
          <ac:inkMkLst>
            <pc:docMk/>
            <pc:sldMk cId="2658924775" sldId="331"/>
            <ac:inkMk id="28" creationId="{9A9A61ED-8D44-26A8-F4BC-8A0E449E783C}"/>
          </ac:inkMkLst>
        </pc:inkChg>
        <pc:inkChg chg="add mod">
          <ac:chgData name="Megs Dunford" userId="2f7d9d21-332f-4c17-994e-4a448ebf56ad" providerId="ADAL" clId="{30C3613A-D633-41E6-81AA-4D81E3544988}" dt="2023-12-01T04:34:57.234" v="41"/>
          <ac:inkMkLst>
            <pc:docMk/>
            <pc:sldMk cId="2658924775" sldId="331"/>
            <ac:inkMk id="29" creationId="{BDFFD2B4-2A16-F7D8-D995-111AD281812A}"/>
          </ac:inkMkLst>
        </pc:inkChg>
        <pc:inkChg chg="add mod">
          <ac:chgData name="Megs Dunford" userId="2f7d9d21-332f-4c17-994e-4a448ebf56ad" providerId="ADAL" clId="{30C3613A-D633-41E6-81AA-4D81E3544988}" dt="2023-12-01T04:34:57.234" v="41"/>
          <ac:inkMkLst>
            <pc:docMk/>
            <pc:sldMk cId="2658924775" sldId="331"/>
            <ac:inkMk id="30" creationId="{ABC05679-65DB-E2A0-5597-F3519FBCF262}"/>
          </ac:inkMkLst>
        </pc:inkChg>
        <pc:inkChg chg="add mod">
          <ac:chgData name="Megs Dunford" userId="2f7d9d21-332f-4c17-994e-4a448ebf56ad" providerId="ADAL" clId="{30C3613A-D633-41E6-81AA-4D81E3544988}" dt="2023-12-01T04:35:04.236" v="44"/>
          <ac:inkMkLst>
            <pc:docMk/>
            <pc:sldMk cId="2658924775" sldId="331"/>
            <ac:inkMk id="32" creationId="{4B35FBB7-CA8E-FA50-27D7-0B56D668C370}"/>
          </ac:inkMkLst>
        </pc:inkChg>
        <pc:inkChg chg="add mod">
          <ac:chgData name="Megs Dunford" userId="2f7d9d21-332f-4c17-994e-4a448ebf56ad" providerId="ADAL" clId="{30C3613A-D633-41E6-81AA-4D81E3544988}" dt="2023-12-01T04:35:04.236" v="44"/>
          <ac:inkMkLst>
            <pc:docMk/>
            <pc:sldMk cId="2658924775" sldId="331"/>
            <ac:inkMk id="33" creationId="{B48F0AD4-4C4F-7536-FECA-5C913055109E}"/>
          </ac:inkMkLst>
        </pc:inkChg>
        <pc:inkChg chg="add">
          <ac:chgData name="Megs Dunford" userId="2f7d9d21-332f-4c17-994e-4a448ebf56ad" providerId="ADAL" clId="{30C3613A-D633-41E6-81AA-4D81E3544988}" dt="2023-12-01T04:35:06.347" v="45" actId="9405"/>
          <ac:inkMkLst>
            <pc:docMk/>
            <pc:sldMk cId="2658924775" sldId="331"/>
            <ac:inkMk id="35" creationId="{41AF0FB1-78BC-A336-0EB4-F33B8D9B4652}"/>
          </ac:inkMkLst>
        </pc:inkChg>
        <pc:inkChg chg="add">
          <ac:chgData name="Megs Dunford" userId="2f7d9d21-332f-4c17-994e-4a448ebf56ad" providerId="ADAL" clId="{30C3613A-D633-41E6-81AA-4D81E3544988}" dt="2023-12-01T04:35:10.327" v="46" actId="9405"/>
          <ac:inkMkLst>
            <pc:docMk/>
            <pc:sldMk cId="2658924775" sldId="331"/>
            <ac:inkMk id="36" creationId="{9DBA9A7D-56FE-5240-CF2B-1E074CFA4541}"/>
          </ac:inkMkLst>
        </pc:inkChg>
        <pc:inkChg chg="add mod">
          <ac:chgData name="Megs Dunford" userId="2f7d9d21-332f-4c17-994e-4a448ebf56ad" providerId="ADAL" clId="{30C3613A-D633-41E6-81AA-4D81E3544988}" dt="2023-12-01T04:35:17.743" v="49"/>
          <ac:inkMkLst>
            <pc:docMk/>
            <pc:sldMk cId="2658924775" sldId="331"/>
            <ac:inkMk id="37" creationId="{2A5FC4AA-B94A-1967-EABB-36DD1137B630}"/>
          </ac:inkMkLst>
        </pc:inkChg>
        <pc:inkChg chg="add mod">
          <ac:chgData name="Megs Dunford" userId="2f7d9d21-332f-4c17-994e-4a448ebf56ad" providerId="ADAL" clId="{30C3613A-D633-41E6-81AA-4D81E3544988}" dt="2023-12-01T04:35:17.743" v="49"/>
          <ac:inkMkLst>
            <pc:docMk/>
            <pc:sldMk cId="2658924775" sldId="331"/>
            <ac:inkMk id="38" creationId="{27DDFBB8-5E7A-6B7D-BD63-D67A3C30FB29}"/>
          </ac:inkMkLst>
        </pc:inkChg>
        <pc:inkChg chg="add mod">
          <ac:chgData name="Megs Dunford" userId="2f7d9d21-332f-4c17-994e-4a448ebf56ad" providerId="ADAL" clId="{30C3613A-D633-41E6-81AA-4D81E3544988}" dt="2023-12-01T04:35:33.153" v="53"/>
          <ac:inkMkLst>
            <pc:docMk/>
            <pc:sldMk cId="2658924775" sldId="331"/>
            <ac:inkMk id="40" creationId="{2FA61177-2924-9F02-4C68-8782285A5333}"/>
          </ac:inkMkLst>
        </pc:inkChg>
        <pc:inkChg chg="add mod">
          <ac:chgData name="Megs Dunford" userId="2f7d9d21-332f-4c17-994e-4a448ebf56ad" providerId="ADAL" clId="{30C3613A-D633-41E6-81AA-4D81E3544988}" dt="2023-12-01T04:35:33.153" v="53"/>
          <ac:inkMkLst>
            <pc:docMk/>
            <pc:sldMk cId="2658924775" sldId="331"/>
            <ac:inkMk id="41" creationId="{5641ABA0-887B-F56D-B4EC-DC8AFD19B801}"/>
          </ac:inkMkLst>
        </pc:inkChg>
        <pc:inkChg chg="add">
          <ac:chgData name="Megs Dunford" userId="2f7d9d21-332f-4c17-994e-4a448ebf56ad" providerId="ADAL" clId="{30C3613A-D633-41E6-81AA-4D81E3544988}" dt="2023-12-01T04:35:29.942" v="52" actId="9405"/>
          <ac:inkMkLst>
            <pc:docMk/>
            <pc:sldMk cId="2658924775" sldId="331"/>
            <ac:inkMk id="42" creationId="{B1B3DED7-5180-0E84-B7D7-820236A92D9B}"/>
          </ac:inkMkLst>
        </pc:inkChg>
        <pc:inkChg chg="add">
          <ac:chgData name="Megs Dunford" userId="2f7d9d21-332f-4c17-994e-4a448ebf56ad" providerId="ADAL" clId="{30C3613A-D633-41E6-81AA-4D81E3544988}" dt="2023-12-01T04:35:33.214" v="54" actId="9405"/>
          <ac:inkMkLst>
            <pc:docMk/>
            <pc:sldMk cId="2658924775" sldId="331"/>
            <ac:inkMk id="44" creationId="{4EC37AAD-EC0D-3480-C419-30A57F1D616B}"/>
          </ac:inkMkLst>
        </pc:inkChg>
        <pc:inkChg chg="add">
          <ac:chgData name="Megs Dunford" userId="2f7d9d21-332f-4c17-994e-4a448ebf56ad" providerId="ADAL" clId="{30C3613A-D633-41E6-81AA-4D81E3544988}" dt="2023-12-01T04:35:39.183" v="55" actId="9405"/>
          <ac:inkMkLst>
            <pc:docMk/>
            <pc:sldMk cId="2658924775" sldId="331"/>
            <ac:inkMk id="45" creationId="{C818B8CD-95DA-3A56-8ED6-DD5B77B077D7}"/>
          </ac:inkMkLst>
        </pc:inkChg>
        <pc:inkChg chg="add mod">
          <ac:chgData name="Megs Dunford" userId="2f7d9d21-332f-4c17-994e-4a448ebf56ad" providerId="ADAL" clId="{30C3613A-D633-41E6-81AA-4D81E3544988}" dt="2023-12-01T04:35:51.507" v="58"/>
          <ac:inkMkLst>
            <pc:docMk/>
            <pc:sldMk cId="2658924775" sldId="331"/>
            <ac:inkMk id="46" creationId="{0F4A00D4-3795-5BAC-80A3-E29A71E8C9D1}"/>
          </ac:inkMkLst>
        </pc:inkChg>
        <pc:inkChg chg="add mod">
          <ac:chgData name="Megs Dunford" userId="2f7d9d21-332f-4c17-994e-4a448ebf56ad" providerId="ADAL" clId="{30C3613A-D633-41E6-81AA-4D81E3544988}" dt="2023-12-01T04:35:51.507" v="58"/>
          <ac:inkMkLst>
            <pc:docMk/>
            <pc:sldMk cId="2658924775" sldId="331"/>
            <ac:inkMk id="47" creationId="{9DF30D6C-53A9-2EDB-586C-4E3C940EEB43}"/>
          </ac:inkMkLst>
        </pc:inkChg>
        <pc:inkChg chg="add del mod">
          <ac:chgData name="Megs Dunford" userId="2f7d9d21-332f-4c17-994e-4a448ebf56ad" providerId="ADAL" clId="{30C3613A-D633-41E6-81AA-4D81E3544988}" dt="2023-12-01T04:36:44.262" v="79"/>
          <ac:inkMkLst>
            <pc:docMk/>
            <pc:sldMk cId="2658924775" sldId="331"/>
            <ac:inkMk id="49" creationId="{84502475-48E2-D1F2-F904-4BAA0F0A9928}"/>
          </ac:inkMkLst>
        </pc:inkChg>
        <pc:inkChg chg="add mod">
          <ac:chgData name="Megs Dunford" userId="2f7d9d21-332f-4c17-994e-4a448ebf56ad" providerId="ADAL" clId="{30C3613A-D633-41E6-81AA-4D81E3544988}" dt="2023-12-01T04:36:44.262" v="79"/>
          <ac:inkMkLst>
            <pc:docMk/>
            <pc:sldMk cId="2658924775" sldId="331"/>
            <ac:inkMk id="50" creationId="{7306F500-3823-2B95-E486-5DEEC7854DE3}"/>
          </ac:inkMkLst>
        </pc:inkChg>
        <pc:inkChg chg="add mod">
          <ac:chgData name="Megs Dunford" userId="2f7d9d21-332f-4c17-994e-4a448ebf56ad" providerId="ADAL" clId="{30C3613A-D633-41E6-81AA-4D81E3544988}" dt="2023-12-01T04:36:34.198" v="77"/>
          <ac:inkMkLst>
            <pc:docMk/>
            <pc:sldMk cId="2658924775" sldId="331"/>
            <ac:inkMk id="51" creationId="{564D87D5-A84C-6631-D4A4-361628A67EDB}"/>
          </ac:inkMkLst>
        </pc:inkChg>
        <pc:inkChg chg="add mod">
          <ac:chgData name="Megs Dunford" userId="2f7d9d21-332f-4c17-994e-4a448ebf56ad" providerId="ADAL" clId="{30C3613A-D633-41E6-81AA-4D81E3544988}" dt="2023-12-01T04:36:19.797" v="69"/>
          <ac:inkMkLst>
            <pc:docMk/>
            <pc:sldMk cId="2658924775" sldId="331"/>
            <ac:inkMk id="53" creationId="{7CF99863-2408-2E29-35BB-EE8D84FC9DE3}"/>
          </ac:inkMkLst>
        </pc:inkChg>
        <pc:inkChg chg="add mod">
          <ac:chgData name="Megs Dunford" userId="2f7d9d21-332f-4c17-994e-4a448ebf56ad" providerId="ADAL" clId="{30C3613A-D633-41E6-81AA-4D81E3544988}" dt="2023-12-01T04:36:19.797" v="69"/>
          <ac:inkMkLst>
            <pc:docMk/>
            <pc:sldMk cId="2658924775" sldId="331"/>
            <ac:inkMk id="54" creationId="{8E6F1942-CED3-90FD-262A-EF8983D60515}"/>
          </ac:inkMkLst>
        </pc:inkChg>
        <pc:inkChg chg="add mod">
          <ac:chgData name="Megs Dunford" userId="2f7d9d21-332f-4c17-994e-4a448ebf56ad" providerId="ADAL" clId="{30C3613A-D633-41E6-81AA-4D81E3544988}" dt="2023-12-01T04:36:19.797" v="69"/>
          <ac:inkMkLst>
            <pc:docMk/>
            <pc:sldMk cId="2658924775" sldId="331"/>
            <ac:inkMk id="55" creationId="{E4478C7D-1EB0-8AD4-A1C6-A60E1A306F38}"/>
          </ac:inkMkLst>
        </pc:inkChg>
        <pc:inkChg chg="add mod">
          <ac:chgData name="Megs Dunford" userId="2f7d9d21-332f-4c17-994e-4a448ebf56ad" providerId="ADAL" clId="{30C3613A-D633-41E6-81AA-4D81E3544988}" dt="2023-12-01T04:36:19.797" v="69"/>
          <ac:inkMkLst>
            <pc:docMk/>
            <pc:sldMk cId="2658924775" sldId="331"/>
            <ac:inkMk id="57" creationId="{73F1CBF1-40C7-D812-47A5-61BE6B24FBB2}"/>
          </ac:inkMkLst>
        </pc:inkChg>
        <pc:inkChg chg="add mod">
          <ac:chgData name="Megs Dunford" userId="2f7d9d21-332f-4c17-994e-4a448ebf56ad" providerId="ADAL" clId="{30C3613A-D633-41E6-81AA-4D81E3544988}" dt="2023-12-01T04:36:19.797" v="69"/>
          <ac:inkMkLst>
            <pc:docMk/>
            <pc:sldMk cId="2658924775" sldId="331"/>
            <ac:inkMk id="58" creationId="{28CF48EF-F13D-3C83-5F28-DF7CD6F8843E}"/>
          </ac:inkMkLst>
        </pc:inkChg>
        <pc:inkChg chg="add mod">
          <ac:chgData name="Megs Dunford" userId="2f7d9d21-332f-4c17-994e-4a448ebf56ad" providerId="ADAL" clId="{30C3613A-D633-41E6-81AA-4D81E3544988}" dt="2023-12-01T04:36:24.507" v="72"/>
          <ac:inkMkLst>
            <pc:docMk/>
            <pc:sldMk cId="2658924775" sldId="331"/>
            <ac:inkMk id="60" creationId="{644F80E0-ACCA-8E42-0017-AA787740D532}"/>
          </ac:inkMkLst>
        </pc:inkChg>
        <pc:inkChg chg="add mod">
          <ac:chgData name="Megs Dunford" userId="2f7d9d21-332f-4c17-994e-4a448ebf56ad" providerId="ADAL" clId="{30C3613A-D633-41E6-81AA-4D81E3544988}" dt="2023-12-01T04:36:24.507" v="72"/>
          <ac:inkMkLst>
            <pc:docMk/>
            <pc:sldMk cId="2658924775" sldId="331"/>
            <ac:inkMk id="61" creationId="{9D4196DD-2F05-CFFA-8BC8-3E9828C8BF1F}"/>
          </ac:inkMkLst>
        </pc:inkChg>
        <pc:inkChg chg="add mod">
          <ac:chgData name="Megs Dunford" userId="2f7d9d21-332f-4c17-994e-4a448ebf56ad" providerId="ADAL" clId="{30C3613A-D633-41E6-81AA-4D81E3544988}" dt="2023-12-01T04:36:29.423" v="75"/>
          <ac:inkMkLst>
            <pc:docMk/>
            <pc:sldMk cId="2658924775" sldId="331"/>
            <ac:inkMk id="63" creationId="{EB4152BF-6B3C-D7DE-DC98-1CD3B6FA89EC}"/>
          </ac:inkMkLst>
        </pc:inkChg>
        <pc:inkChg chg="add mod">
          <ac:chgData name="Megs Dunford" userId="2f7d9d21-332f-4c17-994e-4a448ebf56ad" providerId="ADAL" clId="{30C3613A-D633-41E6-81AA-4D81E3544988}" dt="2023-12-01T04:36:29.423" v="75"/>
          <ac:inkMkLst>
            <pc:docMk/>
            <pc:sldMk cId="2658924775" sldId="331"/>
            <ac:inkMk id="64" creationId="{1C37A52B-0718-10ED-3B3C-FE2381FD9763}"/>
          </ac:inkMkLst>
        </pc:inkChg>
        <pc:inkChg chg="add del mod">
          <ac:chgData name="Megs Dunford" userId="2f7d9d21-332f-4c17-994e-4a448ebf56ad" providerId="ADAL" clId="{30C3613A-D633-41E6-81AA-4D81E3544988}" dt="2023-12-01T04:36:44.261" v="78"/>
          <ac:inkMkLst>
            <pc:docMk/>
            <pc:sldMk cId="2658924775" sldId="331"/>
            <ac:inkMk id="66" creationId="{FD0DAB9A-B215-BE48-2F67-8744CA56917F}"/>
          </ac:inkMkLst>
        </pc:inkChg>
        <pc:inkChg chg="add mod">
          <ac:chgData name="Megs Dunford" userId="2f7d9d21-332f-4c17-994e-4a448ebf56ad" providerId="ADAL" clId="{30C3613A-D633-41E6-81AA-4D81E3544988}" dt="2023-12-01T04:37:02.595" v="87"/>
          <ac:inkMkLst>
            <pc:docMk/>
            <pc:sldMk cId="2658924775" sldId="331"/>
            <ac:inkMk id="68" creationId="{05368936-1CB6-9983-3867-30BE64BF5F43}"/>
          </ac:inkMkLst>
        </pc:inkChg>
        <pc:inkChg chg="add mod">
          <ac:chgData name="Megs Dunford" userId="2f7d9d21-332f-4c17-994e-4a448ebf56ad" providerId="ADAL" clId="{30C3613A-D633-41E6-81AA-4D81E3544988}" dt="2023-12-01T04:37:02.595" v="87"/>
          <ac:inkMkLst>
            <pc:docMk/>
            <pc:sldMk cId="2658924775" sldId="331"/>
            <ac:inkMk id="69" creationId="{B512F3AA-E354-5CF0-2007-12E9B22119A4}"/>
          </ac:inkMkLst>
        </pc:inkChg>
        <pc:inkChg chg="add mod">
          <ac:chgData name="Megs Dunford" userId="2f7d9d21-332f-4c17-994e-4a448ebf56ad" providerId="ADAL" clId="{30C3613A-D633-41E6-81AA-4D81E3544988}" dt="2023-12-01T04:37:02.595" v="87"/>
          <ac:inkMkLst>
            <pc:docMk/>
            <pc:sldMk cId="2658924775" sldId="331"/>
            <ac:inkMk id="71" creationId="{B26501B7-0CAC-F891-EAFF-D2D71F77A429}"/>
          </ac:inkMkLst>
        </pc:inkChg>
        <pc:inkChg chg="add mod">
          <ac:chgData name="Megs Dunford" userId="2f7d9d21-332f-4c17-994e-4a448ebf56ad" providerId="ADAL" clId="{30C3613A-D633-41E6-81AA-4D81E3544988}" dt="2023-12-01T04:37:02.595" v="87"/>
          <ac:inkMkLst>
            <pc:docMk/>
            <pc:sldMk cId="2658924775" sldId="331"/>
            <ac:inkMk id="72" creationId="{3A5BF492-45A6-1004-2B19-06BEB3EC7927}"/>
          </ac:inkMkLst>
        </pc:inkChg>
        <pc:inkChg chg="add mod">
          <ac:chgData name="Megs Dunford" userId="2f7d9d21-332f-4c17-994e-4a448ebf56ad" providerId="ADAL" clId="{30C3613A-D633-41E6-81AA-4D81E3544988}" dt="2023-12-01T04:37:02.595" v="87"/>
          <ac:inkMkLst>
            <pc:docMk/>
            <pc:sldMk cId="2658924775" sldId="331"/>
            <ac:inkMk id="74" creationId="{F0179A3A-9BEE-59E4-411F-F7AB12FA7155}"/>
          </ac:inkMkLst>
        </pc:inkChg>
        <pc:inkChg chg="add del">
          <ac:chgData name="Megs Dunford" userId="2f7d9d21-332f-4c17-994e-4a448ebf56ad" providerId="ADAL" clId="{30C3613A-D633-41E6-81AA-4D81E3544988}" dt="2023-12-01T04:37:14.446" v="89" actId="9405"/>
          <ac:inkMkLst>
            <pc:docMk/>
            <pc:sldMk cId="2658924775" sldId="331"/>
            <ac:inkMk id="76" creationId="{0C2C82D6-03BE-A9EE-2D7E-6DE4D7054404}"/>
          </ac:inkMkLst>
        </pc:inkChg>
        <pc:cxnChg chg="ord">
          <ac:chgData name="Megs Dunford" userId="2f7d9d21-332f-4c17-994e-4a448ebf56ad" providerId="ADAL" clId="{30C3613A-D633-41E6-81AA-4D81E3544988}" dt="2023-12-01T04:32:54.150" v="8" actId="166"/>
          <ac:cxnSpMkLst>
            <pc:docMk/>
            <pc:sldMk cId="2658924775" sldId="331"/>
            <ac:cxnSpMk id="5" creationId="{ED202220-C6F1-D82C-051C-01EF27E499B8}"/>
          </ac:cxnSpMkLst>
        </pc:cxnChg>
      </pc:sldChg>
      <pc:sldChg chg="addSp delSp modSp mod modAnim">
        <pc:chgData name="Megs Dunford" userId="2f7d9d21-332f-4c17-994e-4a448ebf56ad" providerId="ADAL" clId="{30C3613A-D633-41E6-81AA-4D81E3544988}" dt="2023-12-01T04:43:27.954" v="141"/>
        <pc:sldMkLst>
          <pc:docMk/>
          <pc:sldMk cId="3253153536" sldId="332"/>
        </pc:sldMkLst>
        <pc:spChg chg="add del mod">
          <ac:chgData name="Megs Dunford" userId="2f7d9d21-332f-4c17-994e-4a448ebf56ad" providerId="ADAL" clId="{30C3613A-D633-41E6-81AA-4D81E3544988}" dt="2023-12-01T04:40:51.444" v="103" actId="478"/>
          <ac:spMkLst>
            <pc:docMk/>
            <pc:sldMk cId="3253153536" sldId="332"/>
            <ac:spMk id="2" creationId="{E26F2DB6-3E02-8456-797A-2334817AC35D}"/>
          </ac:spMkLst>
        </pc:spChg>
        <pc:spChg chg="add del">
          <ac:chgData name="Megs Dunford" userId="2f7d9d21-332f-4c17-994e-4a448ebf56ad" providerId="ADAL" clId="{30C3613A-D633-41E6-81AA-4D81E3544988}" dt="2023-12-01T04:41:12.635" v="105" actId="478"/>
          <ac:spMkLst>
            <pc:docMk/>
            <pc:sldMk cId="3253153536" sldId="332"/>
            <ac:spMk id="3" creationId="{B3E85BE0-8E4E-332F-9DBC-9455D29C561C}"/>
          </ac:spMkLst>
        </pc:spChg>
        <pc:spChg chg="add mod">
          <ac:chgData name="Megs Dunford" userId="2f7d9d21-332f-4c17-994e-4a448ebf56ad" providerId="ADAL" clId="{30C3613A-D633-41E6-81AA-4D81E3544988}" dt="2023-12-01T04:41:32.047" v="108" actId="13822"/>
          <ac:spMkLst>
            <pc:docMk/>
            <pc:sldMk cId="3253153536" sldId="332"/>
            <ac:spMk id="5" creationId="{C14BC1BA-FE98-4EA0-3600-777BE9D6CCE9}"/>
          </ac:spMkLst>
        </pc:spChg>
        <pc:spChg chg="add mod">
          <ac:chgData name="Megs Dunford" userId="2f7d9d21-332f-4c17-994e-4a448ebf56ad" providerId="ADAL" clId="{30C3613A-D633-41E6-81AA-4D81E3544988}" dt="2023-12-01T04:42:21.974" v="135" actId="1076"/>
          <ac:spMkLst>
            <pc:docMk/>
            <pc:sldMk cId="3253153536" sldId="332"/>
            <ac:spMk id="10" creationId="{BAEFD259-1496-73F2-EA92-F40108686088}"/>
          </ac:spMkLst>
        </pc:spChg>
        <pc:picChg chg="mod">
          <ac:chgData name="Megs Dunford" userId="2f7d9d21-332f-4c17-994e-4a448ebf56ad" providerId="ADAL" clId="{30C3613A-D633-41E6-81AA-4D81E3544988}" dt="2023-12-01T04:39:30.838" v="94" actId="1076"/>
          <ac:picMkLst>
            <pc:docMk/>
            <pc:sldMk cId="3253153536" sldId="332"/>
            <ac:picMk id="4" creationId="{DA3D0772-F1CA-440D-9CB0-DED2B773CB9A}"/>
          </ac:picMkLst>
        </pc:picChg>
        <pc:cxnChg chg="add mod">
          <ac:chgData name="Megs Dunford" userId="2f7d9d21-332f-4c17-994e-4a448ebf56ad" providerId="ADAL" clId="{30C3613A-D633-41E6-81AA-4D81E3544988}" dt="2023-12-01T04:42:37.718" v="138" actId="14100"/>
          <ac:cxnSpMkLst>
            <pc:docMk/>
            <pc:sldMk cId="3253153536" sldId="332"/>
            <ac:cxnSpMk id="7" creationId="{DEDCFD88-186D-58B7-C444-1BF526BAE3CD}"/>
          </ac:cxnSpMkLst>
        </pc:cxnChg>
      </pc:sldChg>
    </pc:docChg>
  </pc:docChgLst>
  <pc:docChgLst>
    <pc:chgData name="Megs Dunford" userId="2f7d9d21-332f-4c17-994e-4a448ebf56ad" providerId="ADAL" clId="{74994015-EA30-4157-BED3-66EF5901A590}"/>
    <pc:docChg chg="undo redo custSel addSld delSld modSld sldOrd addSection delSection">
      <pc:chgData name="Megs Dunford" userId="2f7d9d21-332f-4c17-994e-4a448ebf56ad" providerId="ADAL" clId="{74994015-EA30-4157-BED3-66EF5901A590}" dt="2023-11-30T03:09:04.216" v="4385" actId="20577"/>
      <pc:docMkLst>
        <pc:docMk/>
      </pc:docMkLst>
      <pc:sldChg chg="delSp delDesignElem">
        <pc:chgData name="Megs Dunford" userId="2f7d9d21-332f-4c17-994e-4a448ebf56ad" providerId="ADAL" clId="{74994015-EA30-4157-BED3-66EF5901A590}" dt="2023-11-29T05:19:00.842" v="5"/>
        <pc:sldMkLst>
          <pc:docMk/>
          <pc:sldMk cId="3572796632" sldId="256"/>
        </pc:sldMkLst>
        <pc:spChg chg="del">
          <ac:chgData name="Megs Dunford" userId="2f7d9d21-332f-4c17-994e-4a448ebf56ad" providerId="ADAL" clId="{74994015-EA30-4157-BED3-66EF5901A590}" dt="2023-11-29T05:19:00.842" v="5"/>
          <ac:spMkLst>
            <pc:docMk/>
            <pc:sldMk cId="3572796632" sldId="256"/>
            <ac:spMk id="67" creationId="{F35BC0E3-6FE4-4491-BA19-C0126066A51B}"/>
          </ac:spMkLst>
        </pc:spChg>
        <pc:spChg chg="del">
          <ac:chgData name="Megs Dunford" userId="2f7d9d21-332f-4c17-994e-4a448ebf56ad" providerId="ADAL" clId="{74994015-EA30-4157-BED3-66EF5901A590}" dt="2023-11-29T05:19:00.842" v="5"/>
          <ac:spMkLst>
            <pc:docMk/>
            <pc:sldMk cId="3572796632" sldId="256"/>
            <ac:spMk id="68" creationId="{F58FB4AA-7058-4218-AE65-3ACD24A41226}"/>
          </ac:spMkLst>
        </pc:spChg>
        <pc:spChg chg="del">
          <ac:chgData name="Megs Dunford" userId="2f7d9d21-332f-4c17-994e-4a448ebf56ad" providerId="ADAL" clId="{74994015-EA30-4157-BED3-66EF5901A590}" dt="2023-11-29T05:19:00.842" v="5"/>
          <ac:spMkLst>
            <pc:docMk/>
            <pc:sldMk cId="3572796632" sldId="256"/>
            <ac:spMk id="69" creationId="{DB11BD18-218F-49C7-BE16-82AEA08B237B}"/>
          </ac:spMkLst>
        </pc:spChg>
        <pc:spChg chg="del">
          <ac:chgData name="Megs Dunford" userId="2f7d9d21-332f-4c17-994e-4a448ebf56ad" providerId="ADAL" clId="{74994015-EA30-4157-BED3-66EF5901A590}" dt="2023-11-29T05:19:00.842" v="5"/>
          <ac:spMkLst>
            <pc:docMk/>
            <pc:sldMk cId="3572796632" sldId="256"/>
            <ac:spMk id="73" creationId="{EA996627-3E00-4A50-8640-F4F7D38C556C}"/>
          </ac:spMkLst>
        </pc:spChg>
        <pc:spChg chg="del">
          <ac:chgData name="Megs Dunford" userId="2f7d9d21-332f-4c17-994e-4a448ebf56ad" providerId="ADAL" clId="{74994015-EA30-4157-BED3-66EF5901A590}" dt="2023-11-29T05:19:00.842" v="5"/>
          <ac:spMkLst>
            <pc:docMk/>
            <pc:sldMk cId="3572796632" sldId="256"/>
            <ac:spMk id="75" creationId="{A619555D-3337-4F1A-9AFF-1DA3B921C57C}"/>
          </ac:spMkLst>
        </pc:spChg>
        <pc:spChg chg="del">
          <ac:chgData name="Megs Dunford" userId="2f7d9d21-332f-4c17-994e-4a448ebf56ad" providerId="ADAL" clId="{74994015-EA30-4157-BED3-66EF5901A590}" dt="2023-11-29T05:19:00.842" v="5"/>
          <ac:spMkLst>
            <pc:docMk/>
            <pc:sldMk cId="3572796632" sldId="256"/>
            <ac:spMk id="77" creationId="{CF5E7AE0-415D-4236-B5E6-F2FC68DB94EE}"/>
          </ac:spMkLst>
        </pc:spChg>
        <pc:cxnChg chg="del">
          <ac:chgData name="Megs Dunford" userId="2f7d9d21-332f-4c17-994e-4a448ebf56ad" providerId="ADAL" clId="{74994015-EA30-4157-BED3-66EF5901A590}" dt="2023-11-29T05:19:00.842" v="5"/>
          <ac:cxnSpMkLst>
            <pc:docMk/>
            <pc:sldMk cId="3572796632" sldId="256"/>
            <ac:cxnSpMk id="71" creationId="{A054EDF5-7644-4A95-AB88-057FAB414FEE}"/>
          </ac:cxnSpMkLst>
        </pc:cxnChg>
      </pc:sldChg>
      <pc:sldChg chg="addSp delSp modSp mod setBg modClrScheme chgLayout">
        <pc:chgData name="Megs Dunford" userId="2f7d9d21-332f-4c17-994e-4a448ebf56ad" providerId="ADAL" clId="{74994015-EA30-4157-BED3-66EF5901A590}" dt="2023-11-29T21:17:59.904" v="245" actId="207"/>
        <pc:sldMkLst>
          <pc:docMk/>
          <pc:sldMk cId="4215072120" sldId="257"/>
        </pc:sldMkLst>
        <pc:spChg chg="mod ord">
          <ac:chgData name="Megs Dunford" userId="2f7d9d21-332f-4c17-994e-4a448ebf56ad" providerId="ADAL" clId="{74994015-EA30-4157-BED3-66EF5901A590}" dt="2023-11-29T21:17:59.904" v="245" actId="207"/>
          <ac:spMkLst>
            <pc:docMk/>
            <pc:sldMk cId="4215072120" sldId="257"/>
            <ac:spMk id="2" creationId="{68F01EB8-A049-6435-57BD-B6ECEE710194}"/>
          </ac:spMkLst>
        </pc:spChg>
        <pc:spChg chg="add mod ord">
          <ac:chgData name="Megs Dunford" userId="2f7d9d21-332f-4c17-994e-4a448ebf56ad" providerId="ADAL" clId="{74994015-EA30-4157-BED3-66EF5901A590}" dt="2023-11-29T21:17:29.376" v="242" actId="26606"/>
          <ac:spMkLst>
            <pc:docMk/>
            <pc:sldMk cId="4215072120" sldId="257"/>
            <ac:spMk id="10" creationId="{1B3BC7AE-13D1-3A51-071C-DA4E6E07004C}"/>
          </ac:spMkLst>
        </pc:spChg>
        <pc:spChg chg="add del">
          <ac:chgData name="Megs Dunford" userId="2f7d9d21-332f-4c17-994e-4a448ebf56ad" providerId="ADAL" clId="{74994015-EA30-4157-BED3-66EF5901A590}" dt="2023-11-29T21:15:33.528" v="190" actId="26606"/>
          <ac:spMkLst>
            <pc:docMk/>
            <pc:sldMk cId="4215072120" sldId="257"/>
            <ac:spMk id="15" creationId="{870A1295-61BC-4214-AA3E-D396673024D0}"/>
          </ac:spMkLst>
        </pc:spChg>
        <pc:spChg chg="add del">
          <ac:chgData name="Megs Dunford" userId="2f7d9d21-332f-4c17-994e-4a448ebf56ad" providerId="ADAL" clId="{74994015-EA30-4157-BED3-66EF5901A590}" dt="2023-11-29T21:15:35.110" v="192" actId="26606"/>
          <ac:spMkLst>
            <pc:docMk/>
            <pc:sldMk cId="4215072120" sldId="257"/>
            <ac:spMk id="24" creationId="{23D09407-53BC-485E-B4CE-BC5E4FC4B25B}"/>
          </ac:spMkLst>
        </pc:spChg>
        <pc:spChg chg="add del">
          <ac:chgData name="Megs Dunford" userId="2f7d9d21-332f-4c17-994e-4a448ebf56ad" providerId="ADAL" clId="{74994015-EA30-4157-BED3-66EF5901A590}" dt="2023-11-29T21:15:35.110" v="192" actId="26606"/>
          <ac:spMkLst>
            <pc:docMk/>
            <pc:sldMk cId="4215072120" sldId="257"/>
            <ac:spMk id="30" creationId="{921DB988-49FC-4608-B0A2-E2F3A4019041}"/>
          </ac:spMkLst>
        </pc:spChg>
        <pc:spChg chg="add del">
          <ac:chgData name="Megs Dunford" userId="2f7d9d21-332f-4c17-994e-4a448ebf56ad" providerId="ADAL" clId="{74994015-EA30-4157-BED3-66EF5901A590}" dt="2023-11-29T21:17:29.376" v="242" actId="26606"/>
          <ac:spMkLst>
            <pc:docMk/>
            <pc:sldMk cId="4215072120" sldId="257"/>
            <ac:spMk id="35" creationId="{4FA4E651-C3D8-4DB8-A026-E8531C6AFACC}"/>
          </ac:spMkLst>
        </pc:spChg>
        <pc:spChg chg="add del">
          <ac:chgData name="Megs Dunford" userId="2f7d9d21-332f-4c17-994e-4a448ebf56ad" providerId="ADAL" clId="{74994015-EA30-4157-BED3-66EF5901A590}" dt="2023-11-29T21:17:23.451" v="239" actId="26606"/>
          <ac:spMkLst>
            <pc:docMk/>
            <pc:sldMk cId="4215072120" sldId="257"/>
            <ac:spMk id="40" creationId="{F4C28683-31A6-43AA-A9CA-1D1C425535D1}"/>
          </ac:spMkLst>
        </pc:spChg>
        <pc:spChg chg="add del">
          <ac:chgData name="Megs Dunford" userId="2f7d9d21-332f-4c17-994e-4a448ebf56ad" providerId="ADAL" clId="{74994015-EA30-4157-BED3-66EF5901A590}" dt="2023-11-29T21:17:23.451" v="239" actId="26606"/>
          <ac:spMkLst>
            <pc:docMk/>
            <pc:sldMk cId="4215072120" sldId="257"/>
            <ac:spMk id="42" creationId="{D9FB580A-BA0E-4D5E-90F4-C42767A78389}"/>
          </ac:spMkLst>
        </pc:spChg>
        <pc:spChg chg="add del">
          <ac:chgData name="Megs Dunford" userId="2f7d9d21-332f-4c17-994e-4a448ebf56ad" providerId="ADAL" clId="{74994015-EA30-4157-BED3-66EF5901A590}" dt="2023-11-29T21:17:23.451" v="239" actId="26606"/>
          <ac:spMkLst>
            <pc:docMk/>
            <pc:sldMk cId="4215072120" sldId="257"/>
            <ac:spMk id="44" creationId="{C5CB530E-515E-412C-9DF1-5F8FFBD6F383}"/>
          </ac:spMkLst>
        </pc:spChg>
        <pc:spChg chg="add del">
          <ac:chgData name="Megs Dunford" userId="2f7d9d21-332f-4c17-994e-4a448ebf56ad" providerId="ADAL" clId="{74994015-EA30-4157-BED3-66EF5901A590}" dt="2023-11-29T21:17:23.451" v="239" actId="26606"/>
          <ac:spMkLst>
            <pc:docMk/>
            <pc:sldMk cId="4215072120" sldId="257"/>
            <ac:spMk id="46" creationId="{712D4376-A578-4FF1-94FC-245E7A6A489F}"/>
          </ac:spMkLst>
        </pc:spChg>
        <pc:spChg chg="add del">
          <ac:chgData name="Megs Dunford" userId="2f7d9d21-332f-4c17-994e-4a448ebf56ad" providerId="ADAL" clId="{74994015-EA30-4157-BED3-66EF5901A590}" dt="2023-11-29T21:17:23.451" v="239" actId="26606"/>
          <ac:spMkLst>
            <pc:docMk/>
            <pc:sldMk cId="4215072120" sldId="257"/>
            <ac:spMk id="48" creationId="{AEA7509D-F04F-40CB-A0B3-EEF16499CC9F}"/>
          </ac:spMkLst>
        </pc:spChg>
        <pc:spChg chg="add del">
          <ac:chgData name="Megs Dunford" userId="2f7d9d21-332f-4c17-994e-4a448ebf56ad" providerId="ADAL" clId="{74994015-EA30-4157-BED3-66EF5901A590}" dt="2023-11-29T21:17:29.365" v="241" actId="26606"/>
          <ac:spMkLst>
            <pc:docMk/>
            <pc:sldMk cId="4215072120" sldId="257"/>
            <ac:spMk id="50" creationId="{4FA4E651-C3D8-4DB8-A026-E8531C6AFACC}"/>
          </ac:spMkLst>
        </pc:spChg>
        <pc:spChg chg="add">
          <ac:chgData name="Megs Dunford" userId="2f7d9d21-332f-4c17-994e-4a448ebf56ad" providerId="ADAL" clId="{74994015-EA30-4157-BED3-66EF5901A590}" dt="2023-11-29T21:17:29.376" v="242" actId="26606"/>
          <ac:spMkLst>
            <pc:docMk/>
            <pc:sldMk cId="4215072120" sldId="257"/>
            <ac:spMk id="52" creationId="{870A1295-61BC-4214-AA3E-D396673024D0}"/>
          </ac:spMkLst>
        </pc:spChg>
        <pc:grpChg chg="add del">
          <ac:chgData name="Megs Dunford" userId="2f7d9d21-332f-4c17-994e-4a448ebf56ad" providerId="ADAL" clId="{74994015-EA30-4157-BED3-66EF5901A590}" dt="2023-11-29T21:15:33.528" v="190" actId="26606"/>
          <ac:grpSpMkLst>
            <pc:docMk/>
            <pc:sldMk cId="4215072120" sldId="257"/>
            <ac:grpSpMk id="17" creationId="{0B139475-2B26-4CA9-9413-DE741E49F7BB}"/>
          </ac:grpSpMkLst>
        </pc:grpChg>
        <pc:grpChg chg="add del">
          <ac:chgData name="Megs Dunford" userId="2f7d9d21-332f-4c17-994e-4a448ebf56ad" providerId="ADAL" clId="{74994015-EA30-4157-BED3-66EF5901A590}" dt="2023-11-29T21:15:35.110" v="192" actId="26606"/>
          <ac:grpSpMkLst>
            <pc:docMk/>
            <pc:sldMk cId="4215072120" sldId="257"/>
            <ac:grpSpMk id="25" creationId="{383C2651-AE0C-4AE4-8725-E2F9414FE219}"/>
          </ac:grpSpMkLst>
        </pc:grpChg>
        <pc:grpChg chg="add del">
          <ac:chgData name="Megs Dunford" userId="2f7d9d21-332f-4c17-994e-4a448ebf56ad" providerId="ADAL" clId="{74994015-EA30-4157-BED3-66EF5901A590}" dt="2023-11-29T21:15:35.110" v="192" actId="26606"/>
          <ac:grpSpMkLst>
            <pc:docMk/>
            <pc:sldMk cId="4215072120" sldId="257"/>
            <ac:grpSpMk id="31" creationId="{E9B930FD-8671-4C4C-ADCF-73AC1D0CD417}"/>
          </ac:grpSpMkLst>
        </pc:grpChg>
        <pc:grpChg chg="add">
          <ac:chgData name="Megs Dunford" userId="2f7d9d21-332f-4c17-994e-4a448ebf56ad" providerId="ADAL" clId="{74994015-EA30-4157-BED3-66EF5901A590}" dt="2023-11-29T21:17:29.376" v="242" actId="26606"/>
          <ac:grpSpMkLst>
            <pc:docMk/>
            <pc:sldMk cId="4215072120" sldId="257"/>
            <ac:grpSpMk id="53" creationId="{0B139475-2B26-4CA9-9413-DE741E49F7BB}"/>
          </ac:grpSpMkLst>
        </pc:grpChg>
        <pc:picChg chg="mod ord">
          <ac:chgData name="Megs Dunford" userId="2f7d9d21-332f-4c17-994e-4a448ebf56ad" providerId="ADAL" clId="{74994015-EA30-4157-BED3-66EF5901A590}" dt="2023-11-29T21:15:35.115" v="193" actId="26606"/>
          <ac:picMkLst>
            <pc:docMk/>
            <pc:sldMk cId="4215072120" sldId="257"/>
            <ac:picMk id="5" creationId="{55CF58F6-9BE4-A3E3-0D1B-13E1149221B6}"/>
          </ac:picMkLst>
        </pc:picChg>
        <pc:picChg chg="mod">
          <ac:chgData name="Megs Dunford" userId="2f7d9d21-332f-4c17-994e-4a448ebf56ad" providerId="ADAL" clId="{74994015-EA30-4157-BED3-66EF5901A590}" dt="2023-11-29T21:17:41.170" v="244" actId="1076"/>
          <ac:picMkLst>
            <pc:docMk/>
            <pc:sldMk cId="4215072120" sldId="257"/>
            <ac:picMk id="7" creationId="{D13B0DF2-2E12-6891-D6DA-243E29C718AA}"/>
          </ac:picMkLst>
        </pc:picChg>
        <pc:picChg chg="mod ord">
          <ac:chgData name="Megs Dunford" userId="2f7d9d21-332f-4c17-994e-4a448ebf56ad" providerId="ADAL" clId="{74994015-EA30-4157-BED3-66EF5901A590}" dt="2023-11-29T21:17:37.560" v="243" actId="1076"/>
          <ac:picMkLst>
            <pc:docMk/>
            <pc:sldMk cId="4215072120" sldId="257"/>
            <ac:picMk id="9" creationId="{6395EA0F-4D4B-33AD-174E-A9B16D9D66D5}"/>
          </ac:picMkLst>
        </pc:picChg>
      </pc:sldChg>
      <pc:sldChg chg="del">
        <pc:chgData name="Megs Dunford" userId="2f7d9d21-332f-4c17-994e-4a448ebf56ad" providerId="ADAL" clId="{74994015-EA30-4157-BED3-66EF5901A590}" dt="2023-11-30T01:43:07.741" v="3473" actId="2696"/>
        <pc:sldMkLst>
          <pc:docMk/>
          <pc:sldMk cId="4260899170" sldId="261"/>
        </pc:sldMkLst>
      </pc:sldChg>
      <pc:sldChg chg="del">
        <pc:chgData name="Megs Dunford" userId="2f7d9d21-332f-4c17-994e-4a448ebf56ad" providerId="ADAL" clId="{74994015-EA30-4157-BED3-66EF5901A590}" dt="2023-11-30T01:43:16.122" v="3476" actId="47"/>
        <pc:sldMkLst>
          <pc:docMk/>
          <pc:sldMk cId="3067787309" sldId="262"/>
        </pc:sldMkLst>
      </pc:sldChg>
      <pc:sldChg chg="del">
        <pc:chgData name="Megs Dunford" userId="2f7d9d21-332f-4c17-994e-4a448ebf56ad" providerId="ADAL" clId="{74994015-EA30-4157-BED3-66EF5901A590}" dt="2023-11-30T01:43:15.166" v="3475" actId="47"/>
        <pc:sldMkLst>
          <pc:docMk/>
          <pc:sldMk cId="3040330251" sldId="263"/>
        </pc:sldMkLst>
      </pc:sldChg>
      <pc:sldChg chg="del ord">
        <pc:chgData name="Megs Dunford" userId="2f7d9d21-332f-4c17-994e-4a448ebf56ad" providerId="ADAL" clId="{74994015-EA30-4157-BED3-66EF5901A590}" dt="2023-11-29T23:03:43.072" v="1303" actId="2696"/>
        <pc:sldMkLst>
          <pc:docMk/>
          <pc:sldMk cId="663026330" sldId="264"/>
        </pc:sldMkLst>
      </pc:sldChg>
      <pc:sldChg chg="addSp delSp modSp mod ord setBg chgLayout">
        <pc:chgData name="Megs Dunford" userId="2f7d9d21-332f-4c17-994e-4a448ebf56ad" providerId="ADAL" clId="{74994015-EA30-4157-BED3-66EF5901A590}" dt="2023-11-30T02:24:24.570" v="3716"/>
        <pc:sldMkLst>
          <pc:docMk/>
          <pc:sldMk cId="372376146" sldId="265"/>
        </pc:sldMkLst>
        <pc:spChg chg="mod ord">
          <ac:chgData name="Megs Dunford" userId="2f7d9d21-332f-4c17-994e-4a448ebf56ad" providerId="ADAL" clId="{74994015-EA30-4157-BED3-66EF5901A590}" dt="2023-11-29T21:24:09.358" v="354" actId="26606"/>
          <ac:spMkLst>
            <pc:docMk/>
            <pc:sldMk cId="372376146" sldId="265"/>
            <ac:spMk id="2" creationId="{68F01EB8-A049-6435-57BD-B6ECEE710194}"/>
          </ac:spMkLst>
        </pc:spChg>
        <pc:spChg chg="add mod">
          <ac:chgData name="Megs Dunford" userId="2f7d9d21-332f-4c17-994e-4a448ebf56ad" providerId="ADAL" clId="{74994015-EA30-4157-BED3-66EF5901A590}" dt="2023-11-30T01:13:20.268" v="2868" actId="403"/>
          <ac:spMkLst>
            <pc:docMk/>
            <pc:sldMk cId="372376146" sldId="265"/>
            <ac:spMk id="4" creationId="{AD2F720A-A062-A09F-B17B-916050880BCE}"/>
          </ac:spMkLst>
        </pc:spChg>
        <pc:spChg chg="add del">
          <ac:chgData name="Megs Dunford" userId="2f7d9d21-332f-4c17-994e-4a448ebf56ad" providerId="ADAL" clId="{74994015-EA30-4157-BED3-66EF5901A590}" dt="2023-11-29T21:14:04.289" v="181" actId="26606"/>
          <ac:spMkLst>
            <pc:docMk/>
            <pc:sldMk cId="372376146" sldId="265"/>
            <ac:spMk id="14" creationId="{3BA513B0-82FF-4F41-8178-885375D1CFB5}"/>
          </ac:spMkLst>
        </pc:spChg>
        <pc:spChg chg="add del">
          <ac:chgData name="Megs Dunford" userId="2f7d9d21-332f-4c17-994e-4a448ebf56ad" providerId="ADAL" clId="{74994015-EA30-4157-BED3-66EF5901A590}" dt="2023-11-29T21:24:07.157" v="352" actId="26606"/>
          <ac:spMkLst>
            <pc:docMk/>
            <pc:sldMk cId="372376146" sldId="265"/>
            <ac:spMk id="15" creationId="{0A1A6F78-C919-46F0-9B0A-2ED38886155D}"/>
          </ac:spMkLst>
        </pc:spChg>
        <pc:spChg chg="add del">
          <ac:chgData name="Megs Dunford" userId="2f7d9d21-332f-4c17-994e-4a448ebf56ad" providerId="ADAL" clId="{74994015-EA30-4157-BED3-66EF5901A590}" dt="2023-11-29T21:24:07.157" v="352" actId="26606"/>
          <ac:spMkLst>
            <pc:docMk/>
            <pc:sldMk cId="372376146" sldId="265"/>
            <ac:spMk id="19" creationId="{93C59B8F-AEFF-4D3A-BA0E-3C43111987AE}"/>
          </ac:spMkLst>
        </pc:spChg>
        <pc:spChg chg="add del">
          <ac:chgData name="Megs Dunford" userId="2f7d9d21-332f-4c17-994e-4a448ebf56ad" providerId="ADAL" clId="{74994015-EA30-4157-BED3-66EF5901A590}" dt="2023-11-29T21:24:07.157" v="352" actId="26606"/>
          <ac:spMkLst>
            <pc:docMk/>
            <pc:sldMk cId="372376146" sldId="265"/>
            <ac:spMk id="21" creationId="{E042CD37-C859-44CD-853E-5A3427DDB9C0}"/>
          </ac:spMkLst>
        </pc:spChg>
        <pc:grpChg chg="add del">
          <ac:chgData name="Megs Dunford" userId="2f7d9d21-332f-4c17-994e-4a448ebf56ad" providerId="ADAL" clId="{74994015-EA30-4157-BED3-66EF5901A590}" dt="2023-11-29T21:14:04.289" v="181" actId="26606"/>
          <ac:grpSpMkLst>
            <pc:docMk/>
            <pc:sldMk cId="372376146" sldId="265"/>
            <ac:grpSpMk id="16" creationId="{93DB8501-F9F2-4ACD-B56A-9019CD5006D6}"/>
          </ac:grpSpMkLst>
        </pc:grpChg>
        <pc:picChg chg="del mod ord">
          <ac:chgData name="Megs Dunford" userId="2f7d9d21-332f-4c17-994e-4a448ebf56ad" providerId="ADAL" clId="{74994015-EA30-4157-BED3-66EF5901A590}" dt="2023-11-29T05:18:05.850" v="2" actId="478"/>
          <ac:picMkLst>
            <pc:docMk/>
            <pc:sldMk cId="372376146" sldId="265"/>
            <ac:picMk id="5" creationId="{55CF58F6-9BE4-A3E3-0D1B-13E1149221B6}"/>
          </ac:picMkLst>
        </pc:picChg>
        <pc:picChg chg="add mod">
          <ac:chgData name="Megs Dunford" userId="2f7d9d21-332f-4c17-994e-4a448ebf56ad" providerId="ADAL" clId="{74994015-EA30-4157-BED3-66EF5901A590}" dt="2023-11-29T21:12:09.873" v="164"/>
          <ac:picMkLst>
            <pc:docMk/>
            <pc:sldMk cId="372376146" sldId="265"/>
            <ac:picMk id="6" creationId="{D3AE1DE3-4D58-F782-CB27-4E23AB3B0E04}"/>
          </ac:picMkLst>
        </pc:picChg>
        <pc:picChg chg="del mod ord">
          <ac:chgData name="Megs Dunford" userId="2f7d9d21-332f-4c17-994e-4a448ebf56ad" providerId="ADAL" clId="{74994015-EA30-4157-BED3-66EF5901A590}" dt="2023-11-29T21:16:02.500" v="226" actId="478"/>
          <ac:picMkLst>
            <pc:docMk/>
            <pc:sldMk cId="372376146" sldId="265"/>
            <ac:picMk id="9" creationId="{6395EA0F-4D4B-33AD-174E-A9B16D9D66D5}"/>
          </ac:picMkLst>
        </pc:picChg>
        <pc:picChg chg="add mod ord modCrop">
          <ac:chgData name="Megs Dunford" userId="2f7d9d21-332f-4c17-994e-4a448ebf56ad" providerId="ADAL" clId="{74994015-EA30-4157-BED3-66EF5901A590}" dt="2023-11-29T21:24:09.358" v="354" actId="26606"/>
          <ac:picMkLst>
            <pc:docMk/>
            <pc:sldMk cId="372376146" sldId="265"/>
            <ac:picMk id="10" creationId="{1EB85684-E445-1EF5-8AA8-FC712363E9FA}"/>
          </ac:picMkLst>
        </pc:picChg>
        <pc:picChg chg="add del">
          <ac:chgData name="Megs Dunford" userId="2f7d9d21-332f-4c17-994e-4a448ebf56ad" providerId="ADAL" clId="{74994015-EA30-4157-BED3-66EF5901A590}" dt="2023-11-29T21:24:07.157" v="352" actId="26606"/>
          <ac:picMkLst>
            <pc:docMk/>
            <pc:sldMk cId="372376146" sldId="265"/>
            <ac:picMk id="17" creationId="{49882614-11C4-4368-9534-6EBAC3488C70}"/>
          </ac:picMkLst>
        </pc:picChg>
      </pc:sldChg>
      <pc:sldChg chg="addSp delSp modSp add mod">
        <pc:chgData name="Megs Dunford" userId="2f7d9d21-332f-4c17-994e-4a448ebf56ad" providerId="ADAL" clId="{74994015-EA30-4157-BED3-66EF5901A590}" dt="2023-11-30T02:29:06.479" v="3758" actId="1076"/>
        <pc:sldMkLst>
          <pc:docMk/>
          <pc:sldMk cId="1577100637" sldId="266"/>
        </pc:sldMkLst>
        <pc:spChg chg="mod">
          <ac:chgData name="Megs Dunford" userId="2f7d9d21-332f-4c17-994e-4a448ebf56ad" providerId="ADAL" clId="{74994015-EA30-4157-BED3-66EF5901A590}" dt="2023-11-30T00:15:08.802" v="1690" actId="20577"/>
          <ac:spMkLst>
            <pc:docMk/>
            <pc:sldMk cId="1577100637" sldId="266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30T02:29:06.479" v="3758" actId="1076"/>
          <ac:spMkLst>
            <pc:docMk/>
            <pc:sldMk cId="1577100637" sldId="266"/>
            <ac:spMk id="4" creationId="{AD2F720A-A062-A09F-B17B-916050880BCE}"/>
          </ac:spMkLst>
        </pc:spChg>
        <pc:graphicFrameChg chg="add mod modGraphic">
          <ac:chgData name="Megs Dunford" userId="2f7d9d21-332f-4c17-994e-4a448ebf56ad" providerId="ADAL" clId="{74994015-EA30-4157-BED3-66EF5901A590}" dt="2023-11-30T00:31:19.285" v="2035" actId="20577"/>
          <ac:graphicFrameMkLst>
            <pc:docMk/>
            <pc:sldMk cId="1577100637" sldId="266"/>
            <ac:graphicFrameMk id="5" creationId="{43A2B247-0058-18C8-5BA6-4CC8601B04C0}"/>
          </ac:graphicFrameMkLst>
        </pc:graphicFrameChg>
        <pc:graphicFrameChg chg="add del mod modGraphic">
          <ac:chgData name="Megs Dunford" userId="2f7d9d21-332f-4c17-994e-4a448ebf56ad" providerId="ADAL" clId="{74994015-EA30-4157-BED3-66EF5901A590}" dt="2023-11-30T00:23:40.685" v="1917" actId="1032"/>
          <ac:graphicFrameMkLst>
            <pc:docMk/>
            <pc:sldMk cId="1577100637" sldId="266"/>
            <ac:graphicFrameMk id="6" creationId="{4DBA58D3-4AC4-B0C7-212E-82D950C477AE}"/>
          </ac:graphicFrameMkLst>
        </pc:graphicFrameChg>
        <pc:picChg chg="add mod">
          <ac:chgData name="Megs Dunford" userId="2f7d9d21-332f-4c17-994e-4a448ebf56ad" providerId="ADAL" clId="{74994015-EA30-4157-BED3-66EF5901A590}" dt="2023-11-29T21:12:12.039" v="165"/>
          <ac:picMkLst>
            <pc:docMk/>
            <pc:sldMk cId="1577100637" sldId="266"/>
            <ac:picMk id="3" creationId="{633B2CB9-1C8B-9DBB-2DF6-A5C6A5FA3528}"/>
          </ac:picMkLst>
        </pc:picChg>
        <pc:picChg chg="add mod">
          <ac:chgData name="Megs Dunford" userId="2f7d9d21-332f-4c17-994e-4a448ebf56ad" providerId="ADAL" clId="{74994015-EA30-4157-BED3-66EF5901A590}" dt="2023-11-30T02:29:03.756" v="3757" actId="1076"/>
          <ac:picMkLst>
            <pc:docMk/>
            <pc:sldMk cId="1577100637" sldId="266"/>
            <ac:picMk id="8" creationId="{201FD33E-5FB7-16A7-E7E0-5CB7F9C45549}"/>
          </ac:picMkLst>
        </pc:picChg>
        <pc:picChg chg="del">
          <ac:chgData name="Megs Dunford" userId="2f7d9d21-332f-4c17-994e-4a448ebf56ad" providerId="ADAL" clId="{74994015-EA30-4157-BED3-66EF5901A590}" dt="2023-11-30T00:25:30.866" v="1938" actId="478"/>
          <ac:picMkLst>
            <pc:docMk/>
            <pc:sldMk cId="1577100637" sldId="266"/>
            <ac:picMk id="9" creationId="{6395EA0F-4D4B-33AD-174E-A9B16D9D66D5}"/>
          </ac:picMkLst>
        </pc:picChg>
      </pc:sldChg>
      <pc:sldChg chg="addSp delSp modSp new mod delAnim modAnim">
        <pc:chgData name="Megs Dunford" userId="2f7d9d21-332f-4c17-994e-4a448ebf56ad" providerId="ADAL" clId="{74994015-EA30-4157-BED3-66EF5901A590}" dt="2023-11-29T21:24:25.618" v="355" actId="1076"/>
        <pc:sldMkLst>
          <pc:docMk/>
          <pc:sldMk cId="1363362786" sldId="267"/>
        </pc:sldMkLst>
        <pc:spChg chg="mod">
          <ac:chgData name="Megs Dunford" userId="2f7d9d21-332f-4c17-994e-4a448ebf56ad" providerId="ADAL" clId="{74994015-EA30-4157-BED3-66EF5901A590}" dt="2023-11-29T21:24:25.618" v="355" actId="1076"/>
          <ac:spMkLst>
            <pc:docMk/>
            <pc:sldMk cId="1363362786" sldId="267"/>
            <ac:spMk id="2" creationId="{56A738B5-8A11-606C-8FF1-340B55582C6D}"/>
          </ac:spMkLst>
        </pc:spChg>
        <pc:spChg chg="del">
          <ac:chgData name="Megs Dunford" userId="2f7d9d21-332f-4c17-994e-4a448ebf56ad" providerId="ADAL" clId="{74994015-EA30-4157-BED3-66EF5901A590}" dt="2023-11-29T05:31:23.058" v="125"/>
          <ac:spMkLst>
            <pc:docMk/>
            <pc:sldMk cId="1363362786" sldId="267"/>
            <ac:spMk id="3" creationId="{0DCB36A8-F716-2959-1662-91437C675915}"/>
          </ac:spMkLst>
        </pc:spChg>
        <pc:spChg chg="add del mod">
          <ac:chgData name="Megs Dunford" userId="2f7d9d21-332f-4c17-994e-4a448ebf56ad" providerId="ADAL" clId="{74994015-EA30-4157-BED3-66EF5901A590}" dt="2023-11-29T05:33:34.437" v="131"/>
          <ac:spMkLst>
            <pc:docMk/>
            <pc:sldMk cId="1363362786" sldId="267"/>
            <ac:spMk id="6" creationId="{B5B428A7-E432-9170-3293-8E341E3F388E}"/>
          </ac:spMkLst>
        </pc:spChg>
        <pc:picChg chg="add del mod">
          <ac:chgData name="Megs Dunford" userId="2f7d9d21-332f-4c17-994e-4a448ebf56ad" providerId="ADAL" clId="{74994015-EA30-4157-BED3-66EF5901A590}" dt="2023-11-29T05:32:22.490" v="130" actId="478"/>
          <ac:picMkLst>
            <pc:docMk/>
            <pc:sldMk cId="1363362786" sldId="267"/>
            <ac:picMk id="4" creationId="{544D4C2D-172D-2A0E-0A9A-D675A08DDA3E}"/>
          </ac:picMkLst>
        </pc:picChg>
        <pc:picChg chg="add mod ord">
          <ac:chgData name="Megs Dunford" userId="2f7d9d21-332f-4c17-994e-4a448ebf56ad" providerId="ADAL" clId="{74994015-EA30-4157-BED3-66EF5901A590}" dt="2023-11-29T21:18:56.132" v="257" actId="167"/>
          <ac:picMkLst>
            <pc:docMk/>
            <pc:sldMk cId="1363362786" sldId="267"/>
            <ac:picMk id="7" creationId="{0C6CE879-710F-0959-2107-8FDD5B8B2778}"/>
          </ac:picMkLst>
        </pc:picChg>
      </pc:sldChg>
      <pc:sldChg chg="modSp add mod ord">
        <pc:chgData name="Megs Dunford" userId="2f7d9d21-332f-4c17-994e-4a448ebf56ad" providerId="ADAL" clId="{74994015-EA30-4157-BED3-66EF5901A590}" dt="2023-11-30T01:41:02.657" v="3471" actId="1076"/>
        <pc:sldMkLst>
          <pc:docMk/>
          <pc:sldMk cId="1236825915" sldId="268"/>
        </pc:sldMkLst>
        <pc:spChg chg="mod">
          <ac:chgData name="Megs Dunford" userId="2f7d9d21-332f-4c17-994e-4a448ebf56ad" providerId="ADAL" clId="{74994015-EA30-4157-BED3-66EF5901A590}" dt="2023-11-30T01:41:02.657" v="3471" actId="1076"/>
          <ac:spMkLst>
            <pc:docMk/>
            <pc:sldMk cId="1236825915" sldId="268"/>
            <ac:spMk id="2" creationId="{56A738B5-8A11-606C-8FF1-340B55582C6D}"/>
          </ac:spMkLst>
        </pc:spChg>
        <pc:picChg chg="mod ord">
          <ac:chgData name="Megs Dunford" userId="2f7d9d21-332f-4c17-994e-4a448ebf56ad" providerId="ADAL" clId="{74994015-EA30-4157-BED3-66EF5901A590}" dt="2023-11-30T01:40:57.747" v="3470" actId="167"/>
          <ac:picMkLst>
            <pc:docMk/>
            <pc:sldMk cId="1236825915" sldId="268"/>
            <ac:picMk id="4" creationId="{544D4C2D-172D-2A0E-0A9A-D675A08DDA3E}"/>
          </ac:picMkLst>
        </pc:picChg>
      </pc:sldChg>
      <pc:sldChg chg="addSp delSp modSp add mod ord">
        <pc:chgData name="Megs Dunford" userId="2f7d9d21-332f-4c17-994e-4a448ebf56ad" providerId="ADAL" clId="{74994015-EA30-4157-BED3-66EF5901A590}" dt="2023-11-30T02:51:49.224" v="4121"/>
        <pc:sldMkLst>
          <pc:docMk/>
          <pc:sldMk cId="2456131586" sldId="269"/>
        </pc:sldMkLst>
        <pc:spChg chg="mod">
          <ac:chgData name="Megs Dunford" userId="2f7d9d21-332f-4c17-994e-4a448ebf56ad" providerId="ADAL" clId="{74994015-EA30-4157-BED3-66EF5901A590}" dt="2023-11-29T22:31:44.768" v="1110" actId="20577"/>
          <ac:spMkLst>
            <pc:docMk/>
            <pc:sldMk cId="2456131586" sldId="269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29T22:22:49.482" v="939" actId="20577"/>
          <ac:spMkLst>
            <pc:docMk/>
            <pc:sldMk cId="2456131586" sldId="269"/>
            <ac:spMk id="4" creationId="{AD2F720A-A062-A09F-B17B-916050880BCE}"/>
          </ac:spMkLst>
        </pc:spChg>
        <pc:spChg chg="add mod">
          <ac:chgData name="Megs Dunford" userId="2f7d9d21-332f-4c17-994e-4a448ebf56ad" providerId="ADAL" clId="{74994015-EA30-4157-BED3-66EF5901A590}" dt="2023-11-29T22:23:50.499" v="964" actId="1076"/>
          <ac:spMkLst>
            <pc:docMk/>
            <pc:sldMk cId="2456131586" sldId="269"/>
            <ac:spMk id="8" creationId="{F4B1A4D6-6571-D5A2-7445-23F0FB7BA0C8}"/>
          </ac:spMkLst>
        </pc:spChg>
        <pc:spChg chg="add mod">
          <ac:chgData name="Megs Dunford" userId="2f7d9d21-332f-4c17-994e-4a448ebf56ad" providerId="ADAL" clId="{74994015-EA30-4157-BED3-66EF5901A590}" dt="2023-11-29T22:31:49.244" v="1111" actId="20577"/>
          <ac:spMkLst>
            <pc:docMk/>
            <pc:sldMk cId="2456131586" sldId="269"/>
            <ac:spMk id="11" creationId="{03825EF8-1B97-887D-291B-1A878E2CC20D}"/>
          </ac:spMkLst>
        </pc:spChg>
        <pc:grpChg chg="mod">
          <ac:chgData name="Megs Dunford" userId="2f7d9d21-332f-4c17-994e-4a448ebf56ad" providerId="ADAL" clId="{74994015-EA30-4157-BED3-66EF5901A590}" dt="2023-11-30T02:51:49.224" v="4121"/>
          <ac:grpSpMkLst>
            <pc:docMk/>
            <pc:sldMk cId="2456131586" sldId="269"/>
            <ac:grpSpMk id="14" creationId="{B9E123CD-9119-0085-76BE-7607F28ACFF2}"/>
          </ac:grpSpMkLst>
        </pc:grpChg>
        <pc:picChg chg="add mod">
          <ac:chgData name="Megs Dunford" userId="2f7d9d21-332f-4c17-994e-4a448ebf56ad" providerId="ADAL" clId="{74994015-EA30-4157-BED3-66EF5901A590}" dt="2023-11-29T22:28:55.055" v="1040" actId="1076"/>
          <ac:picMkLst>
            <pc:docMk/>
            <pc:sldMk cId="2456131586" sldId="269"/>
            <ac:picMk id="5" creationId="{C68F74A2-37D2-D50F-CB20-CA25C19C5736}"/>
          </ac:picMkLst>
        </pc:picChg>
        <pc:picChg chg="add mod">
          <ac:chgData name="Megs Dunford" userId="2f7d9d21-332f-4c17-994e-4a448ebf56ad" providerId="ADAL" clId="{74994015-EA30-4157-BED3-66EF5901A590}" dt="2023-11-29T21:12:19.995" v="167"/>
          <ac:picMkLst>
            <pc:docMk/>
            <pc:sldMk cId="2456131586" sldId="269"/>
            <ac:picMk id="6" creationId="{CB365A9B-B219-75CE-6AE9-A0A99D265DE7}"/>
          </ac:picMkLst>
        </pc:picChg>
        <pc:picChg chg="del">
          <ac:chgData name="Megs Dunford" userId="2f7d9d21-332f-4c17-994e-4a448ebf56ad" providerId="ADAL" clId="{74994015-EA30-4157-BED3-66EF5901A590}" dt="2023-11-29T22:22:50.712" v="940" actId="478"/>
          <ac:picMkLst>
            <pc:docMk/>
            <pc:sldMk cId="2456131586" sldId="269"/>
            <ac:picMk id="9" creationId="{6395EA0F-4D4B-33AD-174E-A9B16D9D66D5}"/>
          </ac:picMkLst>
        </pc:picChg>
        <pc:inkChg chg="add mod">
          <ac:chgData name="Megs Dunford" userId="2f7d9d21-332f-4c17-994e-4a448ebf56ad" providerId="ADAL" clId="{74994015-EA30-4157-BED3-66EF5901A590}" dt="2023-11-30T02:51:49.224" v="4121"/>
          <ac:inkMkLst>
            <pc:docMk/>
            <pc:sldMk cId="2456131586" sldId="269"/>
            <ac:inkMk id="12" creationId="{B24E4BCF-BDDE-8F75-BABB-65E919515935}"/>
          </ac:inkMkLst>
        </pc:inkChg>
        <pc:inkChg chg="add mod">
          <ac:chgData name="Megs Dunford" userId="2f7d9d21-332f-4c17-994e-4a448ebf56ad" providerId="ADAL" clId="{74994015-EA30-4157-BED3-66EF5901A590}" dt="2023-11-30T02:51:49.224" v="4121"/>
          <ac:inkMkLst>
            <pc:docMk/>
            <pc:sldMk cId="2456131586" sldId="269"/>
            <ac:inkMk id="13" creationId="{506BBC47-6DAD-E01E-6613-6ABAD044F78F}"/>
          </ac:inkMkLst>
        </pc:inkChg>
      </pc:sldChg>
      <pc:sldChg chg="addSp modSp add del">
        <pc:chgData name="Megs Dunford" userId="2f7d9d21-332f-4c17-994e-4a448ebf56ad" providerId="ADAL" clId="{74994015-EA30-4157-BED3-66EF5901A590}" dt="2023-11-29T22:22:41.398" v="938" actId="2696"/>
        <pc:sldMkLst>
          <pc:docMk/>
          <pc:sldMk cId="399723687" sldId="270"/>
        </pc:sldMkLst>
        <pc:picChg chg="add mod">
          <ac:chgData name="Megs Dunford" userId="2f7d9d21-332f-4c17-994e-4a448ebf56ad" providerId="ADAL" clId="{74994015-EA30-4157-BED3-66EF5901A590}" dt="2023-11-29T21:12:16.209" v="166"/>
          <ac:picMkLst>
            <pc:docMk/>
            <pc:sldMk cId="399723687" sldId="270"/>
            <ac:picMk id="3" creationId="{6DFA161C-0D77-267B-5F0E-7BABFAFAA371}"/>
          </ac:picMkLst>
        </pc:picChg>
      </pc:sldChg>
      <pc:sldChg chg="modSp add mod ord">
        <pc:chgData name="Megs Dunford" userId="2f7d9d21-332f-4c17-994e-4a448ebf56ad" providerId="ADAL" clId="{74994015-EA30-4157-BED3-66EF5901A590}" dt="2023-11-30T00:14:59.136" v="1667"/>
        <pc:sldMkLst>
          <pc:docMk/>
          <pc:sldMk cId="1195065739" sldId="271"/>
        </pc:sldMkLst>
        <pc:spChg chg="mod">
          <ac:chgData name="Megs Dunford" userId="2f7d9d21-332f-4c17-994e-4a448ebf56ad" providerId="ADAL" clId="{74994015-EA30-4157-BED3-66EF5901A590}" dt="2023-11-29T21:20:45.353" v="291" actId="20577"/>
          <ac:spMkLst>
            <pc:docMk/>
            <pc:sldMk cId="1195065739" sldId="271"/>
            <ac:spMk id="2" creationId="{68F01EB8-A049-6435-57BD-B6ECEE710194}"/>
          </ac:spMkLst>
        </pc:spChg>
      </pc:sldChg>
      <pc:sldChg chg="add del">
        <pc:chgData name="Megs Dunford" userId="2f7d9d21-332f-4c17-994e-4a448ebf56ad" providerId="ADAL" clId="{74994015-EA30-4157-BED3-66EF5901A590}" dt="2023-11-29T21:13:46.052" v="179" actId="2890"/>
        <pc:sldMkLst>
          <pc:docMk/>
          <pc:sldMk cId="3731171525" sldId="271"/>
        </pc:sldMkLst>
      </pc:sldChg>
      <pc:sldChg chg="addSp delSp modSp mod ord">
        <pc:chgData name="Megs Dunford" userId="2f7d9d21-332f-4c17-994e-4a448ebf56ad" providerId="ADAL" clId="{74994015-EA30-4157-BED3-66EF5901A590}" dt="2023-11-30T02:50:03.976" v="4099" actId="478"/>
        <pc:sldMkLst>
          <pc:docMk/>
          <pc:sldMk cId="2502334441" sldId="272"/>
        </pc:sldMkLst>
        <pc:spChg chg="mod">
          <ac:chgData name="Megs Dunford" userId="2f7d9d21-332f-4c17-994e-4a448ebf56ad" providerId="ADAL" clId="{74994015-EA30-4157-BED3-66EF5901A590}" dt="2023-11-30T02:37:03.071" v="3860" actId="20577"/>
          <ac:spMkLst>
            <pc:docMk/>
            <pc:sldMk cId="2502334441" sldId="272"/>
            <ac:spMk id="3" creationId="{7CCD09D8-5685-4F96-A353-0B768A7CF706}"/>
          </ac:spMkLst>
        </pc:spChg>
        <pc:spChg chg="add mod">
          <ac:chgData name="Megs Dunford" userId="2f7d9d21-332f-4c17-994e-4a448ebf56ad" providerId="ADAL" clId="{74994015-EA30-4157-BED3-66EF5901A590}" dt="2023-11-30T02:49:49.306" v="4095" actId="1076"/>
          <ac:spMkLst>
            <pc:docMk/>
            <pc:sldMk cId="2502334441" sldId="272"/>
            <ac:spMk id="4" creationId="{8E291E91-753E-3988-AA9F-367B0874747E}"/>
          </ac:spMkLst>
        </pc:spChg>
        <pc:spChg chg="mod">
          <ac:chgData name="Megs Dunford" userId="2f7d9d21-332f-4c17-994e-4a448ebf56ad" providerId="ADAL" clId="{74994015-EA30-4157-BED3-66EF5901A590}" dt="2023-11-30T02:38:01.174" v="3891" actId="20577"/>
          <ac:spMkLst>
            <pc:docMk/>
            <pc:sldMk cId="2502334441" sldId="272"/>
            <ac:spMk id="18" creationId="{56C67A12-D6AB-4284-A83C-7B2E1C1FED28}"/>
          </ac:spMkLst>
        </pc:spChg>
        <pc:picChg chg="mod">
          <ac:chgData name="Megs Dunford" userId="2f7d9d21-332f-4c17-994e-4a448ebf56ad" providerId="ADAL" clId="{74994015-EA30-4157-BED3-66EF5901A590}" dt="2023-11-30T02:50:00.427" v="4098" actId="14100"/>
          <ac:picMkLst>
            <pc:docMk/>
            <pc:sldMk cId="2502334441" sldId="272"/>
            <ac:picMk id="6" creationId="{A366E969-351F-4884-85D0-0B7E06754C9B}"/>
          </ac:picMkLst>
        </pc:picChg>
        <pc:picChg chg="del">
          <ac:chgData name="Megs Dunford" userId="2f7d9d21-332f-4c17-994e-4a448ebf56ad" providerId="ADAL" clId="{74994015-EA30-4157-BED3-66EF5901A590}" dt="2023-11-30T02:50:03.976" v="4099" actId="478"/>
          <ac:picMkLst>
            <pc:docMk/>
            <pc:sldMk cId="2502334441" sldId="272"/>
            <ac:picMk id="7" creationId="{105E6368-C624-402C-864B-905D60294FB6}"/>
          </ac:picMkLst>
        </pc:picChg>
        <pc:picChg chg="del">
          <ac:chgData name="Megs Dunford" userId="2f7d9d21-332f-4c17-994e-4a448ebf56ad" providerId="ADAL" clId="{74994015-EA30-4157-BED3-66EF5901A590}" dt="2023-11-30T02:37:39.363" v="3875" actId="478"/>
          <ac:picMkLst>
            <pc:docMk/>
            <pc:sldMk cId="2502334441" sldId="272"/>
            <ac:picMk id="12" creationId="{6ADA1966-E18B-4D62-9CEC-0C0632A2E7F4}"/>
          </ac:picMkLst>
        </pc:picChg>
        <pc:picChg chg="del">
          <ac:chgData name="Megs Dunford" userId="2f7d9d21-332f-4c17-994e-4a448ebf56ad" providerId="ADAL" clId="{74994015-EA30-4157-BED3-66EF5901A590}" dt="2023-11-30T02:37:38.790" v="3874" actId="478"/>
          <ac:picMkLst>
            <pc:docMk/>
            <pc:sldMk cId="2502334441" sldId="272"/>
            <ac:picMk id="13" creationId="{612702B8-26C8-4C33-A3B9-B579F9AE88A3}"/>
          </ac:picMkLst>
        </pc:picChg>
        <pc:picChg chg="del">
          <ac:chgData name="Megs Dunford" userId="2f7d9d21-332f-4c17-994e-4a448ebf56ad" providerId="ADAL" clId="{74994015-EA30-4157-BED3-66EF5901A590}" dt="2023-11-30T02:37:40.701" v="3876" actId="478"/>
          <ac:picMkLst>
            <pc:docMk/>
            <pc:sldMk cId="2502334441" sldId="272"/>
            <ac:picMk id="14" creationId="{D9F1BA12-0236-4CC3-BC91-1485D1551B3A}"/>
          </ac:picMkLst>
        </pc:picChg>
      </pc:sldChg>
      <pc:sldChg chg="modSp add del mod">
        <pc:chgData name="Megs Dunford" userId="2f7d9d21-332f-4c17-994e-4a448ebf56ad" providerId="ADAL" clId="{74994015-EA30-4157-BED3-66EF5901A590}" dt="2023-11-30T01:43:17.239" v="3477" actId="47"/>
        <pc:sldMkLst>
          <pc:docMk/>
          <pc:sldMk cId="4254925494" sldId="272"/>
        </pc:sldMkLst>
        <pc:spChg chg="mod">
          <ac:chgData name="Megs Dunford" userId="2f7d9d21-332f-4c17-994e-4a448ebf56ad" providerId="ADAL" clId="{74994015-EA30-4157-BED3-66EF5901A590}" dt="2023-11-29T21:21:20.718" v="323" actId="20577"/>
          <ac:spMkLst>
            <pc:docMk/>
            <pc:sldMk cId="4254925494" sldId="272"/>
            <ac:spMk id="2" creationId="{68F01EB8-A049-6435-57BD-B6ECEE710194}"/>
          </ac:spMkLst>
        </pc:spChg>
        <pc:picChg chg="mod">
          <ac:chgData name="Megs Dunford" userId="2f7d9d21-332f-4c17-994e-4a448ebf56ad" providerId="ADAL" clId="{74994015-EA30-4157-BED3-66EF5901A590}" dt="2023-11-29T21:21:27.052" v="324" actId="1076"/>
          <ac:picMkLst>
            <pc:docMk/>
            <pc:sldMk cId="4254925494" sldId="272"/>
            <ac:picMk id="5" creationId="{55CF58F6-9BE4-A3E3-0D1B-13E1149221B6}"/>
          </ac:picMkLst>
        </pc:picChg>
        <pc:picChg chg="mod">
          <ac:chgData name="Megs Dunford" userId="2f7d9d21-332f-4c17-994e-4a448ebf56ad" providerId="ADAL" clId="{74994015-EA30-4157-BED3-66EF5901A590}" dt="2023-11-30T01:41:50.891" v="3472" actId="1076"/>
          <ac:picMkLst>
            <pc:docMk/>
            <pc:sldMk cId="4254925494" sldId="272"/>
            <ac:picMk id="7" creationId="{D13B0DF2-2E12-6891-D6DA-243E29C718AA}"/>
          </ac:picMkLst>
        </pc:picChg>
      </pc:sldChg>
      <pc:sldChg chg="modSp add del mod ord">
        <pc:chgData name="Megs Dunford" userId="2f7d9d21-332f-4c17-994e-4a448ebf56ad" providerId="ADAL" clId="{74994015-EA30-4157-BED3-66EF5901A590}" dt="2023-11-30T01:50:08.337" v="3589" actId="47"/>
        <pc:sldMkLst>
          <pc:docMk/>
          <pc:sldMk cId="742954150" sldId="273"/>
        </pc:sldMkLst>
        <pc:spChg chg="mod">
          <ac:chgData name="Megs Dunford" userId="2f7d9d21-332f-4c17-994e-4a448ebf56ad" providerId="ADAL" clId="{74994015-EA30-4157-BED3-66EF5901A590}" dt="2023-11-30T01:48:00.343" v="3526" actId="20577"/>
          <ac:spMkLst>
            <pc:docMk/>
            <pc:sldMk cId="742954150" sldId="273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30T01:48:23.845" v="3529" actId="20577"/>
          <ac:spMkLst>
            <pc:docMk/>
            <pc:sldMk cId="742954150" sldId="273"/>
            <ac:spMk id="10" creationId="{1B3BC7AE-13D1-3A51-071C-DA4E6E07004C}"/>
          </ac:spMkLst>
        </pc:spChg>
      </pc:sldChg>
      <pc:sldChg chg="addSp delSp modSp add mod ord">
        <pc:chgData name="Megs Dunford" userId="2f7d9d21-332f-4c17-994e-4a448ebf56ad" providerId="ADAL" clId="{74994015-EA30-4157-BED3-66EF5901A590}" dt="2023-11-29T21:52:56.774" v="507" actId="1076"/>
        <pc:sldMkLst>
          <pc:docMk/>
          <pc:sldMk cId="2138810152" sldId="274"/>
        </pc:sldMkLst>
        <pc:spChg chg="mod">
          <ac:chgData name="Megs Dunford" userId="2f7d9d21-332f-4c17-994e-4a448ebf56ad" providerId="ADAL" clId="{74994015-EA30-4157-BED3-66EF5901A590}" dt="2023-11-29T21:27:21.041" v="407" actId="26606"/>
          <ac:spMkLst>
            <pc:docMk/>
            <pc:sldMk cId="2138810152" sldId="274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29T21:28:29.233" v="428" actId="27636"/>
          <ac:spMkLst>
            <pc:docMk/>
            <pc:sldMk cId="2138810152" sldId="274"/>
            <ac:spMk id="4" creationId="{AD2F720A-A062-A09F-B17B-916050880BCE}"/>
          </ac:spMkLst>
        </pc:spChg>
        <pc:spChg chg="add mod">
          <ac:chgData name="Megs Dunford" userId="2f7d9d21-332f-4c17-994e-4a448ebf56ad" providerId="ADAL" clId="{74994015-EA30-4157-BED3-66EF5901A590}" dt="2023-11-29T21:52:56.774" v="507" actId="1076"/>
          <ac:spMkLst>
            <pc:docMk/>
            <pc:sldMk cId="2138810152" sldId="274"/>
            <ac:spMk id="11" creationId="{481566CA-17EA-27B1-351E-D91E8DC11F70}"/>
          </ac:spMkLst>
        </pc:spChg>
        <pc:spChg chg="add del">
          <ac:chgData name="Megs Dunford" userId="2f7d9d21-332f-4c17-994e-4a448ebf56ad" providerId="ADAL" clId="{74994015-EA30-4157-BED3-66EF5901A590}" dt="2023-11-29T21:26:39.364" v="397" actId="26606"/>
          <ac:spMkLst>
            <pc:docMk/>
            <pc:sldMk cId="2138810152" sldId="274"/>
            <ac:spMk id="12" creationId="{04812C46-200A-4DEB-A05E-3ED6C68C2387}"/>
          </ac:spMkLst>
        </pc:spChg>
        <pc:spChg chg="add del">
          <ac:chgData name="Megs Dunford" userId="2f7d9d21-332f-4c17-994e-4a448ebf56ad" providerId="ADAL" clId="{74994015-EA30-4157-BED3-66EF5901A590}" dt="2023-11-29T21:26:39.364" v="397" actId="26606"/>
          <ac:spMkLst>
            <pc:docMk/>
            <pc:sldMk cId="2138810152" sldId="274"/>
            <ac:spMk id="14" creationId="{D1EA859B-E555-4109-94F3-6700E046E008}"/>
          </ac:spMkLst>
        </pc:spChg>
        <pc:spChg chg="add del">
          <ac:chgData name="Megs Dunford" userId="2f7d9d21-332f-4c17-994e-4a448ebf56ad" providerId="ADAL" clId="{74994015-EA30-4157-BED3-66EF5901A590}" dt="2023-11-29T21:27:21.041" v="407" actId="26606"/>
          <ac:spMkLst>
            <pc:docMk/>
            <pc:sldMk cId="2138810152" sldId="274"/>
            <ac:spMk id="16" creationId="{F13C74B1-5B17-4795-BED0-7140497B445A}"/>
          </ac:spMkLst>
        </pc:spChg>
        <pc:spChg chg="add del">
          <ac:chgData name="Megs Dunford" userId="2f7d9d21-332f-4c17-994e-4a448ebf56ad" providerId="ADAL" clId="{74994015-EA30-4157-BED3-66EF5901A590}" dt="2023-11-29T21:27:21.041" v="407" actId="26606"/>
          <ac:spMkLst>
            <pc:docMk/>
            <pc:sldMk cId="2138810152" sldId="274"/>
            <ac:spMk id="17" creationId="{D4974D33-8DC5-464E-8C6D-BE58F0669C17}"/>
          </ac:spMkLst>
        </pc:spChg>
        <pc:spChg chg="add del">
          <ac:chgData name="Megs Dunford" userId="2f7d9d21-332f-4c17-994e-4a448ebf56ad" providerId="ADAL" clId="{74994015-EA30-4157-BED3-66EF5901A590}" dt="2023-11-29T21:27:06.793" v="402" actId="26606"/>
          <ac:spMkLst>
            <pc:docMk/>
            <pc:sldMk cId="2138810152" sldId="274"/>
            <ac:spMk id="22" creationId="{04812C46-200A-4DEB-A05E-3ED6C68C2387}"/>
          </ac:spMkLst>
        </pc:spChg>
        <pc:spChg chg="add del">
          <ac:chgData name="Megs Dunford" userId="2f7d9d21-332f-4c17-994e-4a448ebf56ad" providerId="ADAL" clId="{74994015-EA30-4157-BED3-66EF5901A590}" dt="2023-11-29T21:27:06.793" v="402" actId="26606"/>
          <ac:spMkLst>
            <pc:docMk/>
            <pc:sldMk cId="2138810152" sldId="274"/>
            <ac:spMk id="24" creationId="{D1EA859B-E555-4109-94F3-6700E046E008}"/>
          </ac:spMkLst>
        </pc:spChg>
        <pc:spChg chg="add del">
          <ac:chgData name="Megs Dunford" userId="2f7d9d21-332f-4c17-994e-4a448ebf56ad" providerId="ADAL" clId="{74994015-EA30-4157-BED3-66EF5901A590}" dt="2023-11-29T21:27:10.698" v="404" actId="26606"/>
          <ac:spMkLst>
            <pc:docMk/>
            <pc:sldMk cId="2138810152" sldId="274"/>
            <ac:spMk id="26" creationId="{3ECBE1F1-D69B-4AFA-ABD5-8E41720EF6DE}"/>
          </ac:spMkLst>
        </pc:spChg>
        <pc:spChg chg="add del">
          <ac:chgData name="Megs Dunford" userId="2f7d9d21-332f-4c17-994e-4a448ebf56ad" providerId="ADAL" clId="{74994015-EA30-4157-BED3-66EF5901A590}" dt="2023-11-29T21:27:10.698" v="404" actId="26606"/>
          <ac:spMkLst>
            <pc:docMk/>
            <pc:sldMk cId="2138810152" sldId="274"/>
            <ac:spMk id="27" creationId="{603A6265-E10C-4B85-9C20-E75FCAF9CC63}"/>
          </ac:spMkLst>
        </pc:spChg>
        <pc:spChg chg="add del">
          <ac:chgData name="Megs Dunford" userId="2f7d9d21-332f-4c17-994e-4a448ebf56ad" providerId="ADAL" clId="{74994015-EA30-4157-BED3-66EF5901A590}" dt="2023-11-29T21:27:21.037" v="406" actId="26606"/>
          <ac:spMkLst>
            <pc:docMk/>
            <pc:sldMk cId="2138810152" sldId="274"/>
            <ac:spMk id="29" creationId="{04812C46-200A-4DEB-A05E-3ED6C68C2387}"/>
          </ac:spMkLst>
        </pc:spChg>
        <pc:spChg chg="add del">
          <ac:chgData name="Megs Dunford" userId="2f7d9d21-332f-4c17-994e-4a448ebf56ad" providerId="ADAL" clId="{74994015-EA30-4157-BED3-66EF5901A590}" dt="2023-11-29T21:27:21.037" v="406" actId="26606"/>
          <ac:spMkLst>
            <pc:docMk/>
            <pc:sldMk cId="2138810152" sldId="274"/>
            <ac:spMk id="30" creationId="{D1EA859B-E555-4109-94F3-6700E046E008}"/>
          </ac:spMkLst>
        </pc:spChg>
        <pc:spChg chg="add">
          <ac:chgData name="Megs Dunford" userId="2f7d9d21-332f-4c17-994e-4a448ebf56ad" providerId="ADAL" clId="{74994015-EA30-4157-BED3-66EF5901A590}" dt="2023-11-29T21:27:21.041" v="407" actId="26606"/>
          <ac:spMkLst>
            <pc:docMk/>
            <pc:sldMk cId="2138810152" sldId="274"/>
            <ac:spMk id="32" creationId="{04812C46-200A-4DEB-A05E-3ED6C68C2387}"/>
          </ac:spMkLst>
        </pc:spChg>
        <pc:spChg chg="add">
          <ac:chgData name="Megs Dunford" userId="2f7d9d21-332f-4c17-994e-4a448ebf56ad" providerId="ADAL" clId="{74994015-EA30-4157-BED3-66EF5901A590}" dt="2023-11-29T21:27:21.041" v="407" actId="26606"/>
          <ac:spMkLst>
            <pc:docMk/>
            <pc:sldMk cId="2138810152" sldId="274"/>
            <ac:spMk id="33" creationId="{D1EA859B-E555-4109-94F3-6700E046E008}"/>
          </ac:spMkLst>
        </pc:spChg>
        <pc:picChg chg="add del mod ord">
          <ac:chgData name="Megs Dunford" userId="2f7d9d21-332f-4c17-994e-4a448ebf56ad" providerId="ADAL" clId="{74994015-EA30-4157-BED3-66EF5901A590}" dt="2023-11-29T21:26:58.034" v="399" actId="478"/>
          <ac:picMkLst>
            <pc:docMk/>
            <pc:sldMk cId="2138810152" sldId="274"/>
            <ac:picMk id="5" creationId="{CFB8AD70-8FDF-D66B-6DCD-0D5BFAEE1194}"/>
          </ac:picMkLst>
        </pc:picChg>
        <pc:picChg chg="add mod ord">
          <ac:chgData name="Megs Dunford" userId="2f7d9d21-332f-4c17-994e-4a448ebf56ad" providerId="ADAL" clId="{74994015-EA30-4157-BED3-66EF5901A590}" dt="2023-11-29T21:28:50.673" v="431" actId="1076"/>
          <ac:picMkLst>
            <pc:docMk/>
            <pc:sldMk cId="2138810152" sldId="274"/>
            <ac:picMk id="9" creationId="{42C3B08D-E7AC-1D43-CA5F-A7DD51AEC0B9}"/>
          </ac:picMkLst>
        </pc:picChg>
        <pc:picChg chg="del">
          <ac:chgData name="Megs Dunford" userId="2f7d9d21-332f-4c17-994e-4a448ebf56ad" providerId="ADAL" clId="{74994015-EA30-4157-BED3-66EF5901A590}" dt="2023-11-29T21:26:16.141" v="391" actId="478"/>
          <ac:picMkLst>
            <pc:docMk/>
            <pc:sldMk cId="2138810152" sldId="274"/>
            <ac:picMk id="10" creationId="{1EB85684-E445-1EF5-8AA8-FC712363E9FA}"/>
          </ac:picMkLst>
        </pc:picChg>
      </pc:sldChg>
      <pc:sldChg chg="addSp delSp modSp add mod">
        <pc:chgData name="Megs Dunford" userId="2f7d9d21-332f-4c17-994e-4a448ebf56ad" providerId="ADAL" clId="{74994015-EA30-4157-BED3-66EF5901A590}" dt="2023-11-29T22:31:25.673" v="1091" actId="20577"/>
        <pc:sldMkLst>
          <pc:docMk/>
          <pc:sldMk cId="2265523396" sldId="275"/>
        </pc:sldMkLst>
        <pc:spChg chg="mod">
          <ac:chgData name="Megs Dunford" userId="2f7d9d21-332f-4c17-994e-4a448ebf56ad" providerId="ADAL" clId="{74994015-EA30-4157-BED3-66EF5901A590}" dt="2023-11-29T22:31:25.673" v="1091" actId="20577"/>
          <ac:spMkLst>
            <pc:docMk/>
            <pc:sldMk cId="2265523396" sldId="275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29T22:28:13.461" v="1035" actId="1076"/>
          <ac:spMkLst>
            <pc:docMk/>
            <pc:sldMk cId="2265523396" sldId="275"/>
            <ac:spMk id="4" creationId="{AD2F720A-A062-A09F-B17B-916050880BCE}"/>
          </ac:spMkLst>
        </pc:spChg>
        <pc:spChg chg="add del mod">
          <ac:chgData name="Megs Dunford" userId="2f7d9d21-332f-4c17-994e-4a448ebf56ad" providerId="ADAL" clId="{74994015-EA30-4157-BED3-66EF5901A590}" dt="2023-11-29T22:30:18.792" v="1055" actId="478"/>
          <ac:spMkLst>
            <pc:docMk/>
            <pc:sldMk cId="2265523396" sldId="275"/>
            <ac:spMk id="8" creationId="{3A8FC725-94F6-4966-19D7-4F4D39C2D0C8}"/>
          </ac:spMkLst>
        </pc:spChg>
        <pc:spChg chg="del">
          <ac:chgData name="Megs Dunford" userId="2f7d9d21-332f-4c17-994e-4a448ebf56ad" providerId="ADAL" clId="{74994015-EA30-4157-BED3-66EF5901A590}" dt="2023-11-29T21:29:32.860" v="437" actId="26606"/>
          <ac:spMkLst>
            <pc:docMk/>
            <pc:sldMk cId="2265523396" sldId="275"/>
            <ac:spMk id="32" creationId="{04812C46-200A-4DEB-A05E-3ED6C68C2387}"/>
          </ac:spMkLst>
        </pc:spChg>
        <pc:spChg chg="del">
          <ac:chgData name="Megs Dunford" userId="2f7d9d21-332f-4c17-994e-4a448ebf56ad" providerId="ADAL" clId="{74994015-EA30-4157-BED3-66EF5901A590}" dt="2023-11-29T21:29:32.860" v="437" actId="26606"/>
          <ac:spMkLst>
            <pc:docMk/>
            <pc:sldMk cId="2265523396" sldId="275"/>
            <ac:spMk id="33" creationId="{D1EA859B-E555-4109-94F3-6700E046E008}"/>
          </ac:spMkLst>
        </pc:spChg>
        <pc:spChg chg="add">
          <ac:chgData name="Megs Dunford" userId="2f7d9d21-332f-4c17-994e-4a448ebf56ad" providerId="ADAL" clId="{74994015-EA30-4157-BED3-66EF5901A590}" dt="2023-11-29T21:29:32.860" v="437" actId="26606"/>
          <ac:spMkLst>
            <pc:docMk/>
            <pc:sldMk cId="2265523396" sldId="275"/>
            <ac:spMk id="38" creationId="{04812C46-200A-4DEB-A05E-3ED6C68C2387}"/>
          </ac:spMkLst>
        </pc:spChg>
        <pc:spChg chg="add">
          <ac:chgData name="Megs Dunford" userId="2f7d9d21-332f-4c17-994e-4a448ebf56ad" providerId="ADAL" clId="{74994015-EA30-4157-BED3-66EF5901A590}" dt="2023-11-29T21:29:32.860" v="437" actId="26606"/>
          <ac:spMkLst>
            <pc:docMk/>
            <pc:sldMk cId="2265523396" sldId="275"/>
            <ac:spMk id="40" creationId="{D1EA859B-E555-4109-94F3-6700E046E008}"/>
          </ac:spMkLst>
        </pc:spChg>
        <pc:picChg chg="add mod ord">
          <ac:chgData name="Megs Dunford" userId="2f7d9d21-332f-4c17-994e-4a448ebf56ad" providerId="ADAL" clId="{74994015-EA30-4157-BED3-66EF5901A590}" dt="2023-11-29T21:29:42.237" v="438" actId="1076"/>
          <ac:picMkLst>
            <pc:docMk/>
            <pc:sldMk cId="2265523396" sldId="275"/>
            <ac:picMk id="5" creationId="{D6AA99DD-FD6F-25B4-2DD3-5E44F58014C8}"/>
          </ac:picMkLst>
        </pc:picChg>
        <pc:picChg chg="del mod">
          <ac:chgData name="Megs Dunford" userId="2f7d9d21-332f-4c17-994e-4a448ebf56ad" providerId="ADAL" clId="{74994015-EA30-4157-BED3-66EF5901A590}" dt="2023-11-29T21:29:22.726" v="433" actId="478"/>
          <ac:picMkLst>
            <pc:docMk/>
            <pc:sldMk cId="2265523396" sldId="275"/>
            <ac:picMk id="9" creationId="{42C3B08D-E7AC-1D43-CA5F-A7DD51AEC0B9}"/>
          </ac:picMkLst>
        </pc:picChg>
      </pc:sldChg>
      <pc:sldChg chg="addSp delSp modSp add mod ord addAnim delAnim modAnim">
        <pc:chgData name="Megs Dunford" userId="2f7d9d21-332f-4c17-994e-4a448ebf56ad" providerId="ADAL" clId="{74994015-EA30-4157-BED3-66EF5901A590}" dt="2023-11-30T03:05:07.228" v="4284"/>
        <pc:sldMkLst>
          <pc:docMk/>
          <pc:sldMk cId="3248600270" sldId="276"/>
        </pc:sldMkLst>
        <pc:spChg chg="mod">
          <ac:chgData name="Megs Dunford" userId="2f7d9d21-332f-4c17-994e-4a448ebf56ad" providerId="ADAL" clId="{74994015-EA30-4157-BED3-66EF5901A590}" dt="2023-11-30T01:19:58.234" v="2910" actId="14100"/>
          <ac:spMkLst>
            <pc:docMk/>
            <pc:sldMk cId="3248600270" sldId="276"/>
            <ac:spMk id="2" creationId="{68F01EB8-A049-6435-57BD-B6ECEE710194}"/>
          </ac:spMkLst>
        </pc:spChg>
        <pc:spChg chg="del">
          <ac:chgData name="Megs Dunford" userId="2f7d9d21-332f-4c17-994e-4a448ebf56ad" providerId="ADAL" clId="{74994015-EA30-4157-BED3-66EF5901A590}" dt="2023-11-29T21:29:57.442" v="440" actId="478"/>
          <ac:spMkLst>
            <pc:docMk/>
            <pc:sldMk cId="3248600270" sldId="276"/>
            <ac:spMk id="4" creationId="{AD2F720A-A062-A09F-B17B-916050880BCE}"/>
          </ac:spMkLst>
        </pc:spChg>
        <pc:spChg chg="add del mod">
          <ac:chgData name="Megs Dunford" userId="2f7d9d21-332f-4c17-994e-4a448ebf56ad" providerId="ADAL" clId="{74994015-EA30-4157-BED3-66EF5901A590}" dt="2023-11-29T21:30:18.738" v="441"/>
          <ac:spMkLst>
            <pc:docMk/>
            <pc:sldMk cId="3248600270" sldId="276"/>
            <ac:spMk id="5" creationId="{65541E08-6C9A-21E1-1C60-6059C3355507}"/>
          </ac:spMkLst>
        </pc:spChg>
        <pc:spChg chg="add del mod">
          <ac:chgData name="Megs Dunford" userId="2f7d9d21-332f-4c17-994e-4a448ebf56ad" providerId="ADAL" clId="{74994015-EA30-4157-BED3-66EF5901A590}" dt="2023-11-29T21:30:51.001" v="449" actId="478"/>
          <ac:spMkLst>
            <pc:docMk/>
            <pc:sldMk cId="3248600270" sldId="276"/>
            <ac:spMk id="11" creationId="{2336A232-3B4D-64EA-A8FD-00BB490F183A}"/>
          </ac:spMkLst>
        </pc:spChg>
        <pc:spChg chg="add del mod">
          <ac:chgData name="Megs Dunford" userId="2f7d9d21-332f-4c17-994e-4a448ebf56ad" providerId="ADAL" clId="{74994015-EA30-4157-BED3-66EF5901A590}" dt="2023-11-30T01:20:04.188" v="2912" actId="478"/>
          <ac:spMkLst>
            <pc:docMk/>
            <pc:sldMk cId="3248600270" sldId="276"/>
            <ac:spMk id="13" creationId="{6B5D4642-DA7C-221B-EAC2-6B9F7B4CBC5A}"/>
          </ac:spMkLst>
        </pc:spChg>
        <pc:picChg chg="add del">
          <ac:chgData name="Megs Dunford" userId="2f7d9d21-332f-4c17-994e-4a448ebf56ad" providerId="ADAL" clId="{74994015-EA30-4157-BED3-66EF5901A590}" dt="2023-11-29T21:30:56.709" v="452" actId="478"/>
          <ac:picMkLst>
            <pc:docMk/>
            <pc:sldMk cId="3248600270" sldId="276"/>
            <ac:picMk id="6" creationId="{D3AE1DE3-4D58-F782-CB27-4E23AB3B0E04}"/>
          </ac:picMkLst>
        </pc:picChg>
        <pc:picChg chg="del">
          <ac:chgData name="Megs Dunford" userId="2f7d9d21-332f-4c17-994e-4a448ebf56ad" providerId="ADAL" clId="{74994015-EA30-4157-BED3-66EF5901A590}" dt="2023-11-29T21:30:57.645" v="453" actId="478"/>
          <ac:picMkLst>
            <pc:docMk/>
            <pc:sldMk cId="3248600270" sldId="276"/>
            <ac:picMk id="7" creationId="{D13B0DF2-2E12-6891-D6DA-243E29C718AA}"/>
          </ac:picMkLst>
        </pc:picChg>
        <pc:picChg chg="add del mod ord">
          <ac:chgData name="Megs Dunford" userId="2f7d9d21-332f-4c17-994e-4a448ebf56ad" providerId="ADAL" clId="{74994015-EA30-4157-BED3-66EF5901A590}" dt="2023-11-30T01:20:02.565" v="2911" actId="478"/>
          <ac:picMkLst>
            <pc:docMk/>
            <pc:sldMk cId="3248600270" sldId="276"/>
            <ac:picMk id="8" creationId="{75D88A03-5A76-627A-A6A4-763C20641DF4}"/>
          </ac:picMkLst>
        </pc:picChg>
        <pc:picChg chg="del">
          <ac:chgData name="Megs Dunford" userId="2f7d9d21-332f-4c17-994e-4a448ebf56ad" providerId="ADAL" clId="{74994015-EA30-4157-BED3-66EF5901A590}" dt="2023-11-29T21:30:26.337" v="442" actId="478"/>
          <ac:picMkLst>
            <pc:docMk/>
            <pc:sldMk cId="3248600270" sldId="276"/>
            <ac:picMk id="9" creationId="{42C3B08D-E7AC-1D43-CA5F-A7DD51AEC0B9}"/>
          </ac:picMkLst>
        </pc:picChg>
        <pc:picChg chg="add mod ord">
          <ac:chgData name="Megs Dunford" userId="2f7d9d21-332f-4c17-994e-4a448ebf56ad" providerId="ADAL" clId="{74994015-EA30-4157-BED3-66EF5901A590}" dt="2023-11-30T01:20:36.956" v="2918" actId="171"/>
          <ac:picMkLst>
            <pc:docMk/>
            <pc:sldMk cId="3248600270" sldId="276"/>
            <ac:picMk id="14" creationId="{485DD133-2989-C219-51D8-0ED3016A178C}"/>
          </ac:picMkLst>
        </pc:picChg>
      </pc:sldChg>
      <pc:sldChg chg="addSp delSp modSp add mod">
        <pc:chgData name="Megs Dunford" userId="2f7d9d21-332f-4c17-994e-4a448ebf56ad" providerId="ADAL" clId="{74994015-EA30-4157-BED3-66EF5901A590}" dt="2023-11-29T22:31:39.204" v="1104" actId="20577"/>
        <pc:sldMkLst>
          <pc:docMk/>
          <pc:sldMk cId="2400616475" sldId="277"/>
        </pc:sldMkLst>
        <pc:spChg chg="mod">
          <ac:chgData name="Megs Dunford" userId="2f7d9d21-332f-4c17-994e-4a448ebf56ad" providerId="ADAL" clId="{74994015-EA30-4157-BED3-66EF5901A590}" dt="2023-11-29T22:31:36.386" v="1103" actId="20577"/>
          <ac:spMkLst>
            <pc:docMk/>
            <pc:sldMk cId="2400616475" sldId="277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29T22:31:39.204" v="1104" actId="20577"/>
          <ac:spMkLst>
            <pc:docMk/>
            <pc:sldMk cId="2400616475" sldId="277"/>
            <ac:spMk id="4" creationId="{AD2F720A-A062-A09F-B17B-916050880BCE}"/>
          </ac:spMkLst>
        </pc:spChg>
        <pc:spChg chg="add mod">
          <ac:chgData name="Megs Dunford" userId="2f7d9d21-332f-4c17-994e-4a448ebf56ad" providerId="ADAL" clId="{74994015-EA30-4157-BED3-66EF5901A590}" dt="2023-11-29T21:51:07.953" v="489" actId="1076"/>
          <ac:spMkLst>
            <pc:docMk/>
            <pc:sldMk cId="2400616475" sldId="277"/>
            <ac:spMk id="9" creationId="{B127F455-59D7-5681-AF3B-38DB960A00C5}"/>
          </ac:spMkLst>
        </pc:spChg>
        <pc:spChg chg="add del">
          <ac:chgData name="Megs Dunford" userId="2f7d9d21-332f-4c17-994e-4a448ebf56ad" providerId="ADAL" clId="{74994015-EA30-4157-BED3-66EF5901A590}" dt="2023-11-29T21:34:28.211" v="480" actId="26606"/>
          <ac:spMkLst>
            <pc:docMk/>
            <pc:sldMk cId="2400616475" sldId="277"/>
            <ac:spMk id="38" creationId="{04812C46-200A-4DEB-A05E-3ED6C68C2387}"/>
          </ac:spMkLst>
        </pc:spChg>
        <pc:spChg chg="add del">
          <ac:chgData name="Megs Dunford" userId="2f7d9d21-332f-4c17-994e-4a448ebf56ad" providerId="ADAL" clId="{74994015-EA30-4157-BED3-66EF5901A590}" dt="2023-11-29T21:34:28.211" v="480" actId="26606"/>
          <ac:spMkLst>
            <pc:docMk/>
            <pc:sldMk cId="2400616475" sldId="277"/>
            <ac:spMk id="40" creationId="{D1EA859B-E555-4109-94F3-6700E046E008}"/>
          </ac:spMkLst>
        </pc:spChg>
        <pc:spChg chg="add del">
          <ac:chgData name="Megs Dunford" userId="2f7d9d21-332f-4c17-994e-4a448ebf56ad" providerId="ADAL" clId="{74994015-EA30-4157-BED3-66EF5901A590}" dt="2023-11-29T21:34:28.206" v="479" actId="26606"/>
          <ac:spMkLst>
            <pc:docMk/>
            <pc:sldMk cId="2400616475" sldId="277"/>
            <ac:spMk id="45" creationId="{04812C46-200A-4DEB-A05E-3ED6C68C2387}"/>
          </ac:spMkLst>
        </pc:spChg>
        <pc:spChg chg="add">
          <ac:chgData name="Megs Dunford" userId="2f7d9d21-332f-4c17-994e-4a448ebf56ad" providerId="ADAL" clId="{74994015-EA30-4157-BED3-66EF5901A590}" dt="2023-11-29T21:34:28.211" v="480" actId="26606"/>
          <ac:spMkLst>
            <pc:docMk/>
            <pc:sldMk cId="2400616475" sldId="277"/>
            <ac:spMk id="47" creationId="{E4D63AEB-01ED-4B67-A163-4F509656D523}"/>
          </ac:spMkLst>
        </pc:spChg>
        <pc:spChg chg="add">
          <ac:chgData name="Megs Dunford" userId="2f7d9d21-332f-4c17-994e-4a448ebf56ad" providerId="ADAL" clId="{74994015-EA30-4157-BED3-66EF5901A590}" dt="2023-11-29T21:34:28.211" v="480" actId="26606"/>
          <ac:spMkLst>
            <pc:docMk/>
            <pc:sldMk cId="2400616475" sldId="277"/>
            <ac:spMk id="48" creationId="{04812C46-200A-4DEB-A05E-3ED6C68C2387}"/>
          </ac:spMkLst>
        </pc:spChg>
        <pc:picChg chg="del">
          <ac:chgData name="Megs Dunford" userId="2f7d9d21-332f-4c17-994e-4a448ebf56ad" providerId="ADAL" clId="{74994015-EA30-4157-BED3-66EF5901A590}" dt="2023-11-29T21:32:24.054" v="469" actId="478"/>
          <ac:picMkLst>
            <pc:docMk/>
            <pc:sldMk cId="2400616475" sldId="277"/>
            <ac:picMk id="5" creationId="{D6AA99DD-FD6F-25B4-2DD3-5E44F58014C8}"/>
          </ac:picMkLst>
        </pc:picChg>
        <pc:picChg chg="add mod ord modCrop">
          <ac:chgData name="Megs Dunford" userId="2f7d9d21-332f-4c17-994e-4a448ebf56ad" providerId="ADAL" clId="{74994015-EA30-4157-BED3-66EF5901A590}" dt="2023-11-29T21:34:36.980" v="483" actId="732"/>
          <ac:picMkLst>
            <pc:docMk/>
            <pc:sldMk cId="2400616475" sldId="277"/>
            <ac:picMk id="8" creationId="{1957FDAA-C32C-7D42-1BE1-F2D1FEA93E17}"/>
          </ac:picMkLst>
        </pc:picChg>
      </pc:sldChg>
      <pc:sldChg chg="addSp delSp modSp new del mod modClrScheme chgLayout">
        <pc:chgData name="Megs Dunford" userId="2f7d9d21-332f-4c17-994e-4a448ebf56ad" providerId="ADAL" clId="{74994015-EA30-4157-BED3-66EF5901A590}" dt="2023-11-30T01:14:40.090" v="2886" actId="2696"/>
        <pc:sldMkLst>
          <pc:docMk/>
          <pc:sldMk cId="3524393196" sldId="278"/>
        </pc:sldMkLst>
        <pc:spChg chg="del mod ord">
          <ac:chgData name="Megs Dunford" userId="2f7d9d21-332f-4c17-994e-4a448ebf56ad" providerId="ADAL" clId="{74994015-EA30-4157-BED3-66EF5901A590}" dt="2023-11-29T21:58:08.862" v="539" actId="700"/>
          <ac:spMkLst>
            <pc:docMk/>
            <pc:sldMk cId="3524393196" sldId="278"/>
            <ac:spMk id="2" creationId="{244F51DE-2A3A-CA74-6A04-22C99049A540}"/>
          </ac:spMkLst>
        </pc:spChg>
        <pc:spChg chg="del mod ord">
          <ac:chgData name="Megs Dunford" userId="2f7d9d21-332f-4c17-994e-4a448ebf56ad" providerId="ADAL" clId="{74994015-EA30-4157-BED3-66EF5901A590}" dt="2023-11-29T21:58:08.862" v="539" actId="700"/>
          <ac:spMkLst>
            <pc:docMk/>
            <pc:sldMk cId="3524393196" sldId="278"/>
            <ac:spMk id="3" creationId="{BAFB90F3-F49D-ED76-8142-48E758D1CCDB}"/>
          </ac:spMkLst>
        </pc:spChg>
        <pc:spChg chg="add mod ord">
          <ac:chgData name="Megs Dunford" userId="2f7d9d21-332f-4c17-994e-4a448ebf56ad" providerId="ADAL" clId="{74994015-EA30-4157-BED3-66EF5901A590}" dt="2023-11-29T21:58:08.862" v="539" actId="700"/>
          <ac:spMkLst>
            <pc:docMk/>
            <pc:sldMk cId="3524393196" sldId="278"/>
            <ac:spMk id="4" creationId="{A04C599C-B6F1-B2F2-1222-CD1D87D0322E}"/>
          </ac:spMkLst>
        </pc:spChg>
        <pc:spChg chg="add mod ord">
          <ac:chgData name="Megs Dunford" userId="2f7d9d21-332f-4c17-994e-4a448ebf56ad" providerId="ADAL" clId="{74994015-EA30-4157-BED3-66EF5901A590}" dt="2023-11-30T01:14:34.090" v="2885" actId="108"/>
          <ac:spMkLst>
            <pc:docMk/>
            <pc:sldMk cId="3524393196" sldId="278"/>
            <ac:spMk id="5" creationId="{584CDC58-E0FC-FEE1-9008-9EEE02007CAF}"/>
          </ac:spMkLst>
        </pc:spChg>
      </pc:sldChg>
      <pc:sldChg chg="addSp delSp modSp add mod">
        <pc:chgData name="Megs Dunford" userId="2f7d9d21-332f-4c17-994e-4a448ebf56ad" providerId="ADAL" clId="{74994015-EA30-4157-BED3-66EF5901A590}" dt="2023-11-30T00:13:30.534" v="1662" actId="27636"/>
        <pc:sldMkLst>
          <pc:docMk/>
          <pc:sldMk cId="3641349836" sldId="279"/>
        </pc:sldMkLst>
        <pc:spChg chg="mod">
          <ac:chgData name="Megs Dunford" userId="2f7d9d21-332f-4c17-994e-4a448ebf56ad" providerId="ADAL" clId="{74994015-EA30-4157-BED3-66EF5901A590}" dt="2023-11-29T21:59:37.689" v="549" actId="26606"/>
          <ac:spMkLst>
            <pc:docMk/>
            <pc:sldMk cId="3641349836" sldId="279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30T00:13:30.534" v="1662" actId="27636"/>
          <ac:spMkLst>
            <pc:docMk/>
            <pc:sldMk cId="3641349836" sldId="279"/>
            <ac:spMk id="4" creationId="{AD2F720A-A062-A09F-B17B-916050880BCE}"/>
          </ac:spMkLst>
        </pc:spChg>
        <pc:spChg chg="del mod">
          <ac:chgData name="Megs Dunford" userId="2f7d9d21-332f-4c17-994e-4a448ebf56ad" providerId="ADAL" clId="{74994015-EA30-4157-BED3-66EF5901A590}" dt="2023-11-29T21:59:10.193" v="545" actId="478"/>
          <ac:spMkLst>
            <pc:docMk/>
            <pc:sldMk cId="3641349836" sldId="279"/>
            <ac:spMk id="9" creationId="{B127F455-59D7-5681-AF3B-38DB960A00C5}"/>
          </ac:spMkLst>
        </pc:spChg>
        <pc:spChg chg="add mod">
          <ac:chgData name="Megs Dunford" userId="2f7d9d21-332f-4c17-994e-4a448ebf56ad" providerId="ADAL" clId="{74994015-EA30-4157-BED3-66EF5901A590}" dt="2023-11-30T00:11:00.356" v="1660" actId="6549"/>
          <ac:spMkLst>
            <pc:docMk/>
            <pc:sldMk cId="3641349836" sldId="279"/>
            <ac:spMk id="11" creationId="{A49A6930-23EB-6F75-6C09-54DBFE5459B7}"/>
          </ac:spMkLst>
        </pc:spChg>
        <pc:spChg chg="del">
          <ac:chgData name="Megs Dunford" userId="2f7d9d21-332f-4c17-994e-4a448ebf56ad" providerId="ADAL" clId="{74994015-EA30-4157-BED3-66EF5901A590}" dt="2023-11-29T21:59:37.689" v="549" actId="26606"/>
          <ac:spMkLst>
            <pc:docMk/>
            <pc:sldMk cId="3641349836" sldId="279"/>
            <ac:spMk id="47" creationId="{E4D63AEB-01ED-4B67-A163-4F509656D523}"/>
          </ac:spMkLst>
        </pc:spChg>
        <pc:spChg chg="del">
          <ac:chgData name="Megs Dunford" userId="2f7d9d21-332f-4c17-994e-4a448ebf56ad" providerId="ADAL" clId="{74994015-EA30-4157-BED3-66EF5901A590}" dt="2023-11-29T21:59:37.689" v="549" actId="26606"/>
          <ac:spMkLst>
            <pc:docMk/>
            <pc:sldMk cId="3641349836" sldId="279"/>
            <ac:spMk id="48" creationId="{04812C46-200A-4DEB-A05E-3ED6C68C2387}"/>
          </ac:spMkLst>
        </pc:spChg>
        <pc:picChg chg="add del mod ord">
          <ac:chgData name="Megs Dunford" userId="2f7d9d21-332f-4c17-994e-4a448ebf56ad" providerId="ADAL" clId="{74994015-EA30-4157-BED3-66EF5901A590}" dt="2023-11-30T00:09:26.503" v="1572" actId="478"/>
          <ac:picMkLst>
            <pc:docMk/>
            <pc:sldMk cId="3641349836" sldId="279"/>
            <ac:picMk id="3" creationId="{487CFF7E-5B76-7DA7-E443-9AF5B4546416}"/>
          </ac:picMkLst>
        </pc:picChg>
        <pc:picChg chg="add mod">
          <ac:chgData name="Megs Dunford" userId="2f7d9d21-332f-4c17-994e-4a448ebf56ad" providerId="ADAL" clId="{74994015-EA30-4157-BED3-66EF5901A590}" dt="2023-11-30T00:09:37.216" v="1575" actId="1076"/>
          <ac:picMkLst>
            <pc:docMk/>
            <pc:sldMk cId="3641349836" sldId="279"/>
            <ac:picMk id="5" creationId="{5867938D-57AB-3681-D151-856553C9E329}"/>
          </ac:picMkLst>
        </pc:picChg>
        <pc:picChg chg="del">
          <ac:chgData name="Megs Dunford" userId="2f7d9d21-332f-4c17-994e-4a448ebf56ad" providerId="ADAL" clId="{74994015-EA30-4157-BED3-66EF5901A590}" dt="2023-11-29T21:59:05.899" v="543" actId="478"/>
          <ac:picMkLst>
            <pc:docMk/>
            <pc:sldMk cId="3641349836" sldId="279"/>
            <ac:picMk id="8" creationId="{1957FDAA-C32C-7D42-1BE1-F2D1FEA93E17}"/>
          </ac:picMkLst>
        </pc:picChg>
        <pc:picChg chg="add del mod">
          <ac:chgData name="Megs Dunford" userId="2f7d9d21-332f-4c17-994e-4a448ebf56ad" providerId="ADAL" clId="{74994015-EA30-4157-BED3-66EF5901A590}" dt="2023-11-30T00:10:07.177" v="1579"/>
          <ac:picMkLst>
            <pc:docMk/>
            <pc:sldMk cId="3641349836" sldId="279"/>
            <ac:picMk id="10" creationId="{D426931B-C551-35FA-8712-48BEF4C4C46E}"/>
          </ac:picMkLst>
        </pc:picChg>
        <pc:picChg chg="add del">
          <ac:chgData name="Megs Dunford" userId="2f7d9d21-332f-4c17-994e-4a448ebf56ad" providerId="ADAL" clId="{74994015-EA30-4157-BED3-66EF5901A590}" dt="2023-11-29T21:59:05.899" v="543" actId="478"/>
          <ac:picMkLst>
            <pc:docMk/>
            <pc:sldMk cId="3641349836" sldId="279"/>
            <ac:picMk id="1026" creationId="{CE893E71-1960-BC99-E6FF-0BA10E1FD146}"/>
          </ac:picMkLst>
        </pc:picChg>
        <pc:cxnChg chg="add">
          <ac:chgData name="Megs Dunford" userId="2f7d9d21-332f-4c17-994e-4a448ebf56ad" providerId="ADAL" clId="{74994015-EA30-4157-BED3-66EF5901A590}" dt="2023-11-29T21:59:37.689" v="549" actId="26606"/>
          <ac:cxnSpMkLst>
            <pc:docMk/>
            <pc:sldMk cId="3641349836" sldId="279"/>
            <ac:cxnSpMk id="53" creationId="{249EDD1B-F94D-B4E6-ACAA-566B9A26FDE3}"/>
          </ac:cxnSpMkLst>
        </pc:cxnChg>
      </pc:sldChg>
      <pc:sldChg chg="addSp delSp modSp new mod ord setBg delDesignElem chgLayout">
        <pc:chgData name="Megs Dunford" userId="2f7d9d21-332f-4c17-994e-4a448ebf56ad" providerId="ADAL" clId="{74994015-EA30-4157-BED3-66EF5901A590}" dt="2023-11-30T02:51:11.069" v="4118" actId="1076"/>
        <pc:sldMkLst>
          <pc:docMk/>
          <pc:sldMk cId="1566101592" sldId="280"/>
        </pc:sldMkLst>
        <pc:spChg chg="add del mod ord">
          <ac:chgData name="Megs Dunford" userId="2f7d9d21-332f-4c17-994e-4a448ebf56ad" providerId="ADAL" clId="{74994015-EA30-4157-BED3-66EF5901A590}" dt="2023-11-29T22:34:40.418" v="1164" actId="478"/>
          <ac:spMkLst>
            <pc:docMk/>
            <pc:sldMk cId="1566101592" sldId="280"/>
            <ac:spMk id="2" creationId="{E61E9164-10AE-A6D7-1387-A35130FD9F92}"/>
          </ac:spMkLst>
        </pc:spChg>
        <pc:spChg chg="del">
          <ac:chgData name="Megs Dunford" userId="2f7d9d21-332f-4c17-994e-4a448ebf56ad" providerId="ADAL" clId="{74994015-EA30-4157-BED3-66EF5901A590}" dt="2023-11-29T22:02:23.783" v="594"/>
          <ac:spMkLst>
            <pc:docMk/>
            <pc:sldMk cId="1566101592" sldId="280"/>
            <ac:spMk id="3" creationId="{E1A5E132-2AB9-6B23-2E51-97BE649F5252}"/>
          </ac:spMkLst>
        </pc:spChg>
        <pc:spChg chg="add del mod">
          <ac:chgData name="Megs Dunford" userId="2f7d9d21-332f-4c17-994e-4a448ebf56ad" providerId="ADAL" clId="{74994015-EA30-4157-BED3-66EF5901A590}" dt="2023-11-29T22:03:19.859" v="606" actId="478"/>
          <ac:spMkLst>
            <pc:docMk/>
            <pc:sldMk cId="1566101592" sldId="280"/>
            <ac:spMk id="5" creationId="{EA3AE7F0-0B0F-DFFE-01EC-DD7B1FC7E5A8}"/>
          </ac:spMkLst>
        </pc:spChg>
        <pc:spChg chg="add del mod ord">
          <ac:chgData name="Megs Dunford" userId="2f7d9d21-332f-4c17-994e-4a448ebf56ad" providerId="ADAL" clId="{74994015-EA30-4157-BED3-66EF5901A590}" dt="2023-11-29T22:14:00.125" v="841" actId="478"/>
          <ac:spMkLst>
            <pc:docMk/>
            <pc:sldMk cId="1566101592" sldId="280"/>
            <ac:spMk id="6" creationId="{CF44E82B-462D-4153-F8A2-780D333B1408}"/>
          </ac:spMkLst>
        </pc:spChg>
        <pc:spChg chg="add mod ord">
          <ac:chgData name="Megs Dunford" userId="2f7d9d21-332f-4c17-994e-4a448ebf56ad" providerId="ADAL" clId="{74994015-EA30-4157-BED3-66EF5901A590}" dt="2023-11-29T22:34:21.905" v="1159" actId="1076"/>
          <ac:spMkLst>
            <pc:docMk/>
            <pc:sldMk cId="1566101592" sldId="280"/>
            <ac:spMk id="7" creationId="{9F3D88E2-4FC7-5977-71D6-561E0911AA4E}"/>
          </ac:spMkLst>
        </pc:spChg>
        <pc:spChg chg="add del mod">
          <ac:chgData name="Megs Dunford" userId="2f7d9d21-332f-4c17-994e-4a448ebf56ad" providerId="ADAL" clId="{74994015-EA30-4157-BED3-66EF5901A590}" dt="2023-11-29T22:34:43.146" v="1165" actId="700"/>
          <ac:spMkLst>
            <pc:docMk/>
            <pc:sldMk cId="1566101592" sldId="280"/>
            <ac:spMk id="9" creationId="{FB978053-D7B7-A47B-EE8B-67607CAC96C6}"/>
          </ac:spMkLst>
        </pc:spChg>
        <pc:spChg chg="add del mod">
          <ac:chgData name="Megs Dunford" userId="2f7d9d21-332f-4c17-994e-4a448ebf56ad" providerId="ADAL" clId="{74994015-EA30-4157-BED3-66EF5901A590}" dt="2023-11-29T22:34:43.146" v="1165" actId="700"/>
          <ac:spMkLst>
            <pc:docMk/>
            <pc:sldMk cId="1566101592" sldId="280"/>
            <ac:spMk id="11" creationId="{D7CF3A0A-E192-4C4B-FF7D-1F8F0BA35528}"/>
          </ac:spMkLst>
        </pc:spChg>
        <pc:spChg chg="add mod ord">
          <ac:chgData name="Megs Dunford" userId="2f7d9d21-332f-4c17-994e-4a448ebf56ad" providerId="ADAL" clId="{74994015-EA30-4157-BED3-66EF5901A590}" dt="2023-11-30T00:13:53.580" v="1665" actId="1076"/>
          <ac:spMkLst>
            <pc:docMk/>
            <pc:sldMk cId="1566101592" sldId="280"/>
            <ac:spMk id="12" creationId="{E349F90A-C203-1AC6-7675-DDC7E6BDE2E5}"/>
          </ac:spMkLst>
        </pc:spChg>
        <pc:spChg chg="add mod ord">
          <ac:chgData name="Megs Dunford" userId="2f7d9d21-332f-4c17-994e-4a448ebf56ad" providerId="ADAL" clId="{74994015-EA30-4157-BED3-66EF5901A590}" dt="2023-11-29T22:34:43.146" v="1165" actId="700"/>
          <ac:spMkLst>
            <pc:docMk/>
            <pc:sldMk cId="1566101592" sldId="280"/>
            <ac:spMk id="13" creationId="{0B0E89E5-E35C-0717-C13F-28AC9C5245ED}"/>
          </ac:spMkLst>
        </pc:spChg>
        <pc:spChg chg="add mod">
          <ac:chgData name="Megs Dunford" userId="2f7d9d21-332f-4c17-994e-4a448ebf56ad" providerId="ADAL" clId="{74994015-EA30-4157-BED3-66EF5901A590}" dt="2023-11-30T02:51:11.069" v="4118" actId="1076"/>
          <ac:spMkLst>
            <pc:docMk/>
            <pc:sldMk cId="1566101592" sldId="280"/>
            <ac:spMk id="14" creationId="{11F9492E-F3DB-DA42-C6EA-B79C667CBD68}"/>
          </ac:spMkLst>
        </pc:spChg>
        <pc:spChg chg="add del">
          <ac:chgData name="Megs Dunford" userId="2f7d9d21-332f-4c17-994e-4a448ebf56ad" providerId="ADAL" clId="{74994015-EA30-4157-BED3-66EF5901A590}" dt="2023-11-29T22:07:24.817" v="745" actId="26606"/>
          <ac:spMkLst>
            <pc:docMk/>
            <pc:sldMk cId="1566101592" sldId="280"/>
            <ac:spMk id="2052" creationId="{9389D3E0-BA02-41D3-B2AC-8FD6AA893902}"/>
          </ac:spMkLst>
        </pc:spChg>
        <pc:spChg chg="add del">
          <ac:chgData name="Megs Dunford" userId="2f7d9d21-332f-4c17-994e-4a448ebf56ad" providerId="ADAL" clId="{74994015-EA30-4157-BED3-66EF5901A590}" dt="2023-11-29T22:06:57.387" v="744" actId="26606"/>
          <ac:spMkLst>
            <pc:docMk/>
            <pc:sldMk cId="1566101592" sldId="280"/>
            <ac:spMk id="2054" creationId="{6B5E2835-4E47-45B3-9CFE-732FF7B05472}"/>
          </ac:spMkLst>
        </pc:spChg>
        <pc:spChg chg="add del">
          <ac:chgData name="Megs Dunford" userId="2f7d9d21-332f-4c17-994e-4a448ebf56ad" providerId="ADAL" clId="{74994015-EA30-4157-BED3-66EF5901A590}" dt="2023-11-29T22:02:57.234" v="602" actId="26606"/>
          <ac:spMkLst>
            <pc:docMk/>
            <pc:sldMk cId="1566101592" sldId="280"/>
            <ac:spMk id="2055" creationId="{E722B2DD-E14D-4972-9D98-5D6E61B1B2D2}"/>
          </ac:spMkLst>
        </pc:spChg>
        <pc:spChg chg="add del">
          <ac:chgData name="Megs Dunford" userId="2f7d9d21-332f-4c17-994e-4a448ebf56ad" providerId="ADAL" clId="{74994015-EA30-4157-BED3-66EF5901A590}" dt="2023-11-29T22:15:01.564" v="848" actId="700"/>
          <ac:spMkLst>
            <pc:docMk/>
            <pc:sldMk cId="1566101592" sldId="280"/>
            <ac:spMk id="2056" creationId="{6B5E2835-4E47-45B3-9CFE-732FF7B05472}"/>
          </ac:spMkLst>
        </pc:spChg>
        <pc:spChg chg="add del">
          <ac:chgData name="Megs Dunford" userId="2f7d9d21-332f-4c17-994e-4a448ebf56ad" providerId="ADAL" clId="{74994015-EA30-4157-BED3-66EF5901A590}" dt="2023-11-29T22:02:57.234" v="602" actId="26606"/>
          <ac:spMkLst>
            <pc:docMk/>
            <pc:sldMk cId="1566101592" sldId="280"/>
            <ac:spMk id="2057" creationId="{0CFB124C-4B0C-4A81-8633-17257B151642}"/>
          </ac:spMkLst>
        </pc:spChg>
        <pc:spChg chg="add del">
          <ac:chgData name="Megs Dunford" userId="2f7d9d21-332f-4c17-994e-4a448ebf56ad" providerId="ADAL" clId="{74994015-EA30-4157-BED3-66EF5901A590}" dt="2023-11-29T22:15:01.564" v="848" actId="700"/>
          <ac:spMkLst>
            <pc:docMk/>
            <pc:sldMk cId="1566101592" sldId="280"/>
            <ac:spMk id="2058" creationId="{5B45AD5D-AA52-4F7B-9362-576A39AD9E09}"/>
          </ac:spMkLst>
        </pc:spChg>
        <pc:spChg chg="add del">
          <ac:chgData name="Megs Dunford" userId="2f7d9d21-332f-4c17-994e-4a448ebf56ad" providerId="ADAL" clId="{74994015-EA30-4157-BED3-66EF5901A590}" dt="2023-11-29T22:06:57.387" v="744" actId="26606"/>
          <ac:spMkLst>
            <pc:docMk/>
            <pc:sldMk cId="1566101592" sldId="280"/>
            <ac:spMk id="2059" creationId="{5B45AD5D-AA52-4F7B-9362-576A39AD9E09}"/>
          </ac:spMkLst>
        </pc:spChg>
        <pc:spChg chg="add del">
          <ac:chgData name="Megs Dunford" userId="2f7d9d21-332f-4c17-994e-4a448ebf56ad" providerId="ADAL" clId="{74994015-EA30-4157-BED3-66EF5901A590}" dt="2023-11-29T22:15:01.564" v="848" actId="700"/>
          <ac:spMkLst>
            <pc:docMk/>
            <pc:sldMk cId="1566101592" sldId="280"/>
            <ac:spMk id="2060" creationId="{AEDD7960-4866-4399-BEF6-DD1431AB4E34}"/>
          </ac:spMkLst>
        </pc:spChg>
        <pc:spChg chg="add del">
          <ac:chgData name="Megs Dunford" userId="2f7d9d21-332f-4c17-994e-4a448ebf56ad" providerId="ADAL" clId="{74994015-EA30-4157-BED3-66EF5901A590}" dt="2023-11-29T22:06:57.387" v="744" actId="26606"/>
          <ac:spMkLst>
            <pc:docMk/>
            <pc:sldMk cId="1566101592" sldId="280"/>
            <ac:spMk id="2061" creationId="{AEDD7960-4866-4399-BEF6-DD1431AB4E34}"/>
          </ac:spMkLst>
        </pc:spChg>
        <pc:spChg chg="add del">
          <ac:chgData name="Megs Dunford" userId="2f7d9d21-332f-4c17-994e-4a448ebf56ad" providerId="ADAL" clId="{74994015-EA30-4157-BED3-66EF5901A590}" dt="2023-11-29T22:15:01.564" v="848" actId="700"/>
          <ac:spMkLst>
            <pc:docMk/>
            <pc:sldMk cId="1566101592" sldId="280"/>
            <ac:spMk id="2062" creationId="{55D4142C-5077-457F-A6AD-3FECFDB39685}"/>
          </ac:spMkLst>
        </pc:spChg>
        <pc:spChg chg="add del">
          <ac:chgData name="Megs Dunford" userId="2f7d9d21-332f-4c17-994e-4a448ebf56ad" providerId="ADAL" clId="{74994015-EA30-4157-BED3-66EF5901A590}" dt="2023-11-29T22:06:57.387" v="744" actId="26606"/>
          <ac:spMkLst>
            <pc:docMk/>
            <pc:sldMk cId="1566101592" sldId="280"/>
            <ac:spMk id="2063" creationId="{55D4142C-5077-457F-A6AD-3FECFDB39685}"/>
          </ac:spMkLst>
        </pc:spChg>
        <pc:spChg chg="add del">
          <ac:chgData name="Megs Dunford" userId="2f7d9d21-332f-4c17-994e-4a448ebf56ad" providerId="ADAL" clId="{74994015-EA30-4157-BED3-66EF5901A590}" dt="2023-11-29T22:15:01.564" v="848" actId="700"/>
          <ac:spMkLst>
            <pc:docMk/>
            <pc:sldMk cId="1566101592" sldId="280"/>
            <ac:spMk id="2064" creationId="{7A5F0580-5EE9-419F-96EE-B6529EF6E7D0}"/>
          </ac:spMkLst>
        </pc:spChg>
        <pc:spChg chg="add del">
          <ac:chgData name="Megs Dunford" userId="2f7d9d21-332f-4c17-994e-4a448ebf56ad" providerId="ADAL" clId="{74994015-EA30-4157-BED3-66EF5901A590}" dt="2023-11-29T22:06:57.387" v="744" actId="26606"/>
          <ac:spMkLst>
            <pc:docMk/>
            <pc:sldMk cId="1566101592" sldId="280"/>
            <ac:spMk id="2065" creationId="{7A5F0580-5EE9-419F-96EE-B6529EF6E7D0}"/>
          </ac:spMkLst>
        </pc:spChg>
        <pc:spChg chg="add del">
          <ac:chgData name="Megs Dunford" userId="2f7d9d21-332f-4c17-994e-4a448ebf56ad" providerId="ADAL" clId="{74994015-EA30-4157-BED3-66EF5901A590}" dt="2023-11-29T22:14:06.591" v="843" actId="26606"/>
          <ac:spMkLst>
            <pc:docMk/>
            <pc:sldMk cId="1566101592" sldId="280"/>
            <ac:spMk id="2069" creationId="{04812C46-200A-4DEB-A05E-3ED6C68C2387}"/>
          </ac:spMkLst>
        </pc:spChg>
        <pc:spChg chg="add del">
          <ac:chgData name="Megs Dunford" userId="2f7d9d21-332f-4c17-994e-4a448ebf56ad" providerId="ADAL" clId="{74994015-EA30-4157-BED3-66EF5901A590}" dt="2023-11-29T22:14:06.591" v="843" actId="26606"/>
          <ac:spMkLst>
            <pc:docMk/>
            <pc:sldMk cId="1566101592" sldId="280"/>
            <ac:spMk id="2071" creationId="{D1EA859B-E555-4109-94F3-6700E046E008}"/>
          </ac:spMkLst>
        </pc:spChg>
        <pc:picChg chg="add mod">
          <ac:chgData name="Megs Dunford" userId="2f7d9d21-332f-4c17-994e-4a448ebf56ad" providerId="ADAL" clId="{74994015-EA30-4157-BED3-66EF5901A590}" dt="2023-11-29T22:15:40.038" v="858" actId="732"/>
          <ac:picMkLst>
            <pc:docMk/>
            <pc:sldMk cId="1566101592" sldId="280"/>
            <ac:picMk id="8" creationId="{36480003-6E83-961C-09E7-89FAABE1E01B}"/>
          </ac:picMkLst>
        </pc:picChg>
        <pc:picChg chg="add del mod ord">
          <ac:chgData name="Megs Dunford" userId="2f7d9d21-332f-4c17-994e-4a448ebf56ad" providerId="ADAL" clId="{74994015-EA30-4157-BED3-66EF5901A590}" dt="2023-11-29T22:15:07.872" v="850" actId="478"/>
          <ac:picMkLst>
            <pc:docMk/>
            <pc:sldMk cId="1566101592" sldId="280"/>
            <ac:picMk id="2050" creationId="{A0F6A781-CDE8-EF0E-602F-55ABD4F2DCA9}"/>
          </ac:picMkLst>
        </pc:picChg>
      </pc:sldChg>
      <pc:sldChg chg="addSp delSp modSp add mod ord addAnim">
        <pc:chgData name="Megs Dunford" userId="2f7d9d21-332f-4c17-994e-4a448ebf56ad" providerId="ADAL" clId="{74994015-EA30-4157-BED3-66EF5901A590}" dt="2023-11-29T22:31:31.599" v="1096" actId="20577"/>
        <pc:sldMkLst>
          <pc:docMk/>
          <pc:sldMk cId="851490335" sldId="281"/>
        </pc:sldMkLst>
        <pc:spChg chg="mod">
          <ac:chgData name="Megs Dunford" userId="2f7d9d21-332f-4c17-994e-4a448ebf56ad" providerId="ADAL" clId="{74994015-EA30-4157-BED3-66EF5901A590}" dt="2023-11-29T22:31:31.599" v="1096" actId="20577"/>
          <ac:spMkLst>
            <pc:docMk/>
            <pc:sldMk cId="851490335" sldId="281"/>
            <ac:spMk id="2" creationId="{68F01EB8-A049-6435-57BD-B6ECEE710194}"/>
          </ac:spMkLst>
        </pc:spChg>
        <pc:spChg chg="del mod">
          <ac:chgData name="Megs Dunford" userId="2f7d9d21-332f-4c17-994e-4a448ebf56ad" providerId="ADAL" clId="{74994015-EA30-4157-BED3-66EF5901A590}" dt="2023-11-29T22:09:49.305" v="799" actId="26606"/>
          <ac:spMkLst>
            <pc:docMk/>
            <pc:sldMk cId="851490335" sldId="281"/>
            <ac:spMk id="4" creationId="{AD2F720A-A062-A09F-B17B-916050880BCE}"/>
          </ac:spMkLst>
        </pc:spChg>
        <pc:spChg chg="add mod">
          <ac:chgData name="Megs Dunford" userId="2f7d9d21-332f-4c17-994e-4a448ebf56ad" providerId="ADAL" clId="{74994015-EA30-4157-BED3-66EF5901A590}" dt="2023-11-29T22:21:46.462" v="932" actId="6549"/>
          <ac:spMkLst>
            <pc:docMk/>
            <pc:sldMk cId="851490335" sldId="281"/>
            <ac:spMk id="5" creationId="{3E5FE52D-3910-8AB8-B740-6E934F9A67D6}"/>
          </ac:spMkLst>
        </pc:spChg>
        <pc:spChg chg="add del mod ord">
          <ac:chgData name="Megs Dunford" userId="2f7d9d21-332f-4c17-994e-4a448ebf56ad" providerId="ADAL" clId="{74994015-EA30-4157-BED3-66EF5901A590}" dt="2023-11-29T22:27:53.954" v="1017" actId="478"/>
          <ac:spMkLst>
            <pc:docMk/>
            <pc:sldMk cId="851490335" sldId="281"/>
            <ac:spMk id="9" creationId="{B127F455-59D7-5681-AF3B-38DB960A00C5}"/>
          </ac:spMkLst>
        </pc:spChg>
        <pc:spChg chg="add mod">
          <ac:chgData name="Megs Dunford" userId="2f7d9d21-332f-4c17-994e-4a448ebf56ad" providerId="ADAL" clId="{74994015-EA30-4157-BED3-66EF5901A590}" dt="2023-11-29T22:22:07.863" v="937" actId="20577"/>
          <ac:spMkLst>
            <pc:docMk/>
            <pc:sldMk cId="851490335" sldId="281"/>
            <ac:spMk id="11" creationId="{FE0179F6-CA6B-439D-B74D-5939E45D2673}"/>
          </ac:spMkLst>
        </pc:spChg>
        <pc:spChg chg="add del mod">
          <ac:chgData name="Megs Dunford" userId="2f7d9d21-332f-4c17-994e-4a448ebf56ad" providerId="ADAL" clId="{74994015-EA30-4157-BED3-66EF5901A590}" dt="2023-11-29T22:13:46.228" v="838"/>
          <ac:spMkLst>
            <pc:docMk/>
            <pc:sldMk cId="851490335" sldId="281"/>
            <ac:spMk id="13" creationId="{F7A57494-1C8C-FB03-A8CB-BF8F0801B4C0}"/>
          </ac:spMkLst>
        </pc:spChg>
        <pc:spChg chg="add mod">
          <ac:chgData name="Megs Dunford" userId="2f7d9d21-332f-4c17-994e-4a448ebf56ad" providerId="ADAL" clId="{74994015-EA30-4157-BED3-66EF5901A590}" dt="2023-11-29T22:31:09.251" v="1081" actId="20577"/>
          <ac:spMkLst>
            <pc:docMk/>
            <pc:sldMk cId="851490335" sldId="281"/>
            <ac:spMk id="14" creationId="{C4E157E6-6C0A-80AA-D81C-066AFA53E8FA}"/>
          </ac:spMkLst>
        </pc:spChg>
        <pc:spChg chg="del">
          <ac:chgData name="Megs Dunford" userId="2f7d9d21-332f-4c17-994e-4a448ebf56ad" providerId="ADAL" clId="{74994015-EA30-4157-BED3-66EF5901A590}" dt="2023-11-29T22:09:49.305" v="799" actId="26606"/>
          <ac:spMkLst>
            <pc:docMk/>
            <pc:sldMk cId="851490335" sldId="281"/>
            <ac:spMk id="47" creationId="{E4D63AEB-01ED-4B67-A163-4F509656D523}"/>
          </ac:spMkLst>
        </pc:spChg>
        <pc:spChg chg="del">
          <ac:chgData name="Megs Dunford" userId="2f7d9d21-332f-4c17-994e-4a448ebf56ad" providerId="ADAL" clId="{74994015-EA30-4157-BED3-66EF5901A590}" dt="2023-11-29T22:09:49.305" v="799" actId="26606"/>
          <ac:spMkLst>
            <pc:docMk/>
            <pc:sldMk cId="851490335" sldId="281"/>
            <ac:spMk id="48" creationId="{04812C46-200A-4DEB-A05E-3ED6C68C2387}"/>
          </ac:spMkLst>
        </pc:spChg>
        <pc:spChg chg="add del">
          <ac:chgData name="Megs Dunford" userId="2f7d9d21-332f-4c17-994e-4a448ebf56ad" providerId="ADAL" clId="{74994015-EA30-4157-BED3-66EF5901A590}" dt="2023-11-29T22:10:22.698" v="808" actId="26606"/>
          <ac:spMkLst>
            <pc:docMk/>
            <pc:sldMk cId="851490335" sldId="281"/>
            <ac:spMk id="53" creationId="{37C89E4B-3C9F-44B9-8B86-D9E3D112D8EC}"/>
          </ac:spMkLst>
        </pc:spChg>
        <pc:spChg chg="add del">
          <ac:chgData name="Megs Dunford" userId="2f7d9d21-332f-4c17-994e-4a448ebf56ad" providerId="ADAL" clId="{74994015-EA30-4157-BED3-66EF5901A590}" dt="2023-11-29T22:10:35.346" v="810" actId="26606"/>
          <ac:spMkLst>
            <pc:docMk/>
            <pc:sldMk cId="851490335" sldId="281"/>
            <ac:spMk id="62" creationId="{04812C46-200A-4DEB-A05E-3ED6C68C2387}"/>
          </ac:spMkLst>
        </pc:spChg>
        <pc:spChg chg="add">
          <ac:chgData name="Megs Dunford" userId="2f7d9d21-332f-4c17-994e-4a448ebf56ad" providerId="ADAL" clId="{74994015-EA30-4157-BED3-66EF5901A590}" dt="2023-11-29T22:10:35.346" v="810" actId="26606"/>
          <ac:spMkLst>
            <pc:docMk/>
            <pc:sldMk cId="851490335" sldId="281"/>
            <ac:spMk id="67" creationId="{9427AF5F-9A0E-42B7-A252-FD64C9885F9C}"/>
          </ac:spMkLst>
        </pc:spChg>
        <pc:picChg chg="add del mod ord">
          <ac:chgData name="Megs Dunford" userId="2f7d9d21-332f-4c17-994e-4a448ebf56ad" providerId="ADAL" clId="{74994015-EA30-4157-BED3-66EF5901A590}" dt="2023-11-29T22:13:35.580" v="835" actId="478"/>
          <ac:picMkLst>
            <pc:docMk/>
            <pc:sldMk cId="851490335" sldId="281"/>
            <ac:picMk id="3" creationId="{BD994E4F-52A6-9858-A74D-9926493F200C}"/>
          </ac:picMkLst>
        </pc:picChg>
        <pc:picChg chg="del">
          <ac:chgData name="Megs Dunford" userId="2f7d9d21-332f-4c17-994e-4a448ebf56ad" providerId="ADAL" clId="{74994015-EA30-4157-BED3-66EF5901A590}" dt="2023-11-29T22:09:20.990" v="788" actId="478"/>
          <ac:picMkLst>
            <pc:docMk/>
            <pc:sldMk cId="851490335" sldId="281"/>
            <ac:picMk id="8" creationId="{1957FDAA-C32C-7D42-1BE1-F2D1FEA93E17}"/>
          </ac:picMkLst>
        </pc:picChg>
        <pc:picChg chg="add mod">
          <ac:chgData name="Megs Dunford" userId="2f7d9d21-332f-4c17-994e-4a448ebf56ad" providerId="ADAL" clId="{74994015-EA30-4157-BED3-66EF5901A590}" dt="2023-11-29T22:30:29.283" v="1059" actId="1076"/>
          <ac:picMkLst>
            <pc:docMk/>
            <pc:sldMk cId="851490335" sldId="281"/>
            <ac:picMk id="10" creationId="{A29C9516-A942-4349-B7FC-6B592CBE23BC}"/>
          </ac:picMkLst>
        </pc:picChg>
        <pc:picChg chg="add mod">
          <ac:chgData name="Megs Dunford" userId="2f7d9d21-332f-4c17-994e-4a448ebf56ad" providerId="ADAL" clId="{74994015-EA30-4157-BED3-66EF5901A590}" dt="2023-11-29T22:30:30.181" v="1060" actId="1076"/>
          <ac:picMkLst>
            <pc:docMk/>
            <pc:sldMk cId="851490335" sldId="281"/>
            <ac:picMk id="3074" creationId="{9AA7BAD9-0681-EBAF-0984-09B8C1D49E5B}"/>
          </ac:picMkLst>
        </pc:picChg>
        <pc:cxnChg chg="add del">
          <ac:chgData name="Megs Dunford" userId="2f7d9d21-332f-4c17-994e-4a448ebf56ad" providerId="ADAL" clId="{74994015-EA30-4157-BED3-66EF5901A590}" dt="2023-11-29T22:10:22.698" v="808" actId="26606"/>
          <ac:cxnSpMkLst>
            <pc:docMk/>
            <pc:sldMk cId="851490335" sldId="281"/>
            <ac:cxnSpMk id="55" creationId="{AA2EAA10-076F-46BD-8F0F-B9A2FB77A85C}"/>
          </ac:cxnSpMkLst>
        </pc:cxnChg>
        <pc:cxnChg chg="add del">
          <ac:chgData name="Megs Dunford" userId="2f7d9d21-332f-4c17-994e-4a448ebf56ad" providerId="ADAL" clId="{74994015-EA30-4157-BED3-66EF5901A590}" dt="2023-11-29T22:10:22.698" v="808" actId="26606"/>
          <ac:cxnSpMkLst>
            <pc:docMk/>
            <pc:sldMk cId="851490335" sldId="281"/>
            <ac:cxnSpMk id="57" creationId="{D891E407-403B-4764-86C9-33A56D3BCAA3}"/>
          </ac:cxnSpMkLst>
        </pc:cxnChg>
      </pc:sldChg>
      <pc:sldChg chg="addSp delSp modSp add mod ord">
        <pc:chgData name="Megs Dunford" userId="2f7d9d21-332f-4c17-994e-4a448ebf56ad" providerId="ADAL" clId="{74994015-EA30-4157-BED3-66EF5901A590}" dt="2023-11-30T02:50:58.042" v="4102"/>
        <pc:sldMkLst>
          <pc:docMk/>
          <pc:sldMk cId="3182721688" sldId="282"/>
        </pc:sldMkLst>
        <pc:spChg chg="mod">
          <ac:chgData name="Megs Dunford" userId="2f7d9d21-332f-4c17-994e-4a448ebf56ad" providerId="ADAL" clId="{74994015-EA30-4157-BED3-66EF5901A590}" dt="2023-11-29T22:32:44.931" v="1139" actId="20577"/>
          <ac:spMkLst>
            <pc:docMk/>
            <pc:sldMk cId="3182721688" sldId="282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29T22:32:56.345" v="1145" actId="5793"/>
          <ac:spMkLst>
            <pc:docMk/>
            <pc:sldMk cId="3182721688" sldId="282"/>
            <ac:spMk id="4" creationId="{AD2F720A-A062-A09F-B17B-916050880BCE}"/>
          </ac:spMkLst>
        </pc:spChg>
        <pc:spChg chg="add mod">
          <ac:chgData name="Megs Dunford" userId="2f7d9d21-332f-4c17-994e-4a448ebf56ad" providerId="ADAL" clId="{74994015-EA30-4157-BED3-66EF5901A590}" dt="2023-11-29T22:34:05.861" v="1155" actId="20577"/>
          <ac:spMkLst>
            <pc:docMk/>
            <pc:sldMk cId="3182721688" sldId="282"/>
            <ac:spMk id="8" creationId="{DC8C71EF-3ECD-B26B-9FEF-AD856E7ED768}"/>
          </ac:spMkLst>
        </pc:spChg>
        <pc:spChg chg="add mod">
          <ac:chgData name="Megs Dunford" userId="2f7d9d21-332f-4c17-994e-4a448ebf56ad" providerId="ADAL" clId="{74994015-EA30-4157-BED3-66EF5901A590}" dt="2023-11-30T02:50:47.264" v="4101" actId="1076"/>
          <ac:spMkLst>
            <pc:docMk/>
            <pc:sldMk cId="3182721688" sldId="282"/>
            <ac:spMk id="9" creationId="{5B7DD3F0-7D91-3B5D-1355-CF122F58C9C8}"/>
          </ac:spMkLst>
        </pc:spChg>
        <pc:spChg chg="add mod">
          <ac:chgData name="Megs Dunford" userId="2f7d9d21-332f-4c17-994e-4a448ebf56ad" providerId="ADAL" clId="{74994015-EA30-4157-BED3-66EF5901A590}" dt="2023-11-30T02:50:58.042" v="4102"/>
          <ac:spMkLst>
            <pc:docMk/>
            <pc:sldMk cId="3182721688" sldId="282"/>
            <ac:spMk id="10" creationId="{3378DB83-FB71-05A0-360E-503950D2588E}"/>
          </ac:spMkLst>
        </pc:spChg>
        <pc:picChg chg="del">
          <ac:chgData name="Megs Dunford" userId="2f7d9d21-332f-4c17-994e-4a448ebf56ad" providerId="ADAL" clId="{74994015-EA30-4157-BED3-66EF5901A590}" dt="2023-11-29T22:32:28.859" v="1116" actId="478"/>
          <ac:picMkLst>
            <pc:docMk/>
            <pc:sldMk cId="3182721688" sldId="282"/>
            <ac:picMk id="3" creationId="{487CFF7E-5B76-7DA7-E443-9AF5B4546416}"/>
          </ac:picMkLst>
        </pc:picChg>
        <pc:picChg chg="add mod modCrop">
          <ac:chgData name="Megs Dunford" userId="2f7d9d21-332f-4c17-994e-4a448ebf56ad" providerId="ADAL" clId="{74994015-EA30-4157-BED3-66EF5901A590}" dt="2023-11-29T22:33:31.692" v="1150" actId="732"/>
          <ac:picMkLst>
            <pc:docMk/>
            <pc:sldMk cId="3182721688" sldId="282"/>
            <ac:picMk id="5" creationId="{9A16C907-79CE-4B4E-D671-CDC0A743BD97}"/>
          </ac:picMkLst>
        </pc:picChg>
      </pc:sldChg>
      <pc:sldChg chg="new del">
        <pc:chgData name="Megs Dunford" userId="2f7d9d21-332f-4c17-994e-4a448ebf56ad" providerId="ADAL" clId="{74994015-EA30-4157-BED3-66EF5901A590}" dt="2023-11-29T22:38:39.575" v="1194" actId="2696"/>
        <pc:sldMkLst>
          <pc:docMk/>
          <pc:sldMk cId="1196191142" sldId="283"/>
        </pc:sldMkLst>
      </pc:sldChg>
      <pc:sldChg chg="add del ord">
        <pc:chgData name="Megs Dunford" userId="2f7d9d21-332f-4c17-994e-4a448ebf56ad" providerId="ADAL" clId="{74994015-EA30-4157-BED3-66EF5901A590}" dt="2023-11-29T22:37:35.193" v="1192" actId="2696"/>
        <pc:sldMkLst>
          <pc:docMk/>
          <pc:sldMk cId="1315650243" sldId="283"/>
        </pc:sldMkLst>
      </pc:sldChg>
      <pc:sldChg chg="addSp modSp add mod chgLayout">
        <pc:chgData name="Megs Dunford" userId="2f7d9d21-332f-4c17-994e-4a448ebf56ad" providerId="ADAL" clId="{74994015-EA30-4157-BED3-66EF5901A590}" dt="2023-11-30T03:08:13.192" v="4347" actId="20577"/>
        <pc:sldMkLst>
          <pc:docMk/>
          <pc:sldMk cId="2355283784" sldId="283"/>
        </pc:sldMkLst>
        <pc:spChg chg="mod ord">
          <ac:chgData name="Megs Dunford" userId="2f7d9d21-332f-4c17-994e-4a448ebf56ad" providerId="ADAL" clId="{74994015-EA30-4157-BED3-66EF5901A590}" dt="2023-11-29T23:49:52.662" v="1437" actId="20577"/>
          <ac:spMkLst>
            <pc:docMk/>
            <pc:sldMk cId="2355283784" sldId="283"/>
            <ac:spMk id="2" creationId="{68F01EB8-A049-6435-57BD-B6ECEE710194}"/>
          </ac:spMkLst>
        </pc:spChg>
        <pc:spChg chg="add mod">
          <ac:chgData name="Megs Dunford" userId="2f7d9d21-332f-4c17-994e-4a448ebf56ad" providerId="ADAL" clId="{74994015-EA30-4157-BED3-66EF5901A590}" dt="2023-11-30T03:08:13.192" v="4347" actId="20577"/>
          <ac:spMkLst>
            <pc:docMk/>
            <pc:sldMk cId="2355283784" sldId="283"/>
            <ac:spMk id="4" creationId="{9CA4978F-A61F-453E-5347-7745B7F06E89}"/>
          </ac:spMkLst>
        </pc:spChg>
        <pc:picChg chg="mod ord">
          <ac:chgData name="Megs Dunford" userId="2f7d9d21-332f-4c17-994e-4a448ebf56ad" providerId="ADAL" clId="{74994015-EA30-4157-BED3-66EF5901A590}" dt="2023-11-29T22:39:33.609" v="1215" actId="700"/>
          <ac:picMkLst>
            <pc:docMk/>
            <pc:sldMk cId="2355283784" sldId="283"/>
            <ac:picMk id="5" creationId="{55CF58F6-9BE4-A3E3-0D1B-13E1149221B6}"/>
          </ac:picMkLst>
        </pc:picChg>
      </pc:sldChg>
      <pc:sldChg chg="modSp add mod">
        <pc:chgData name="Megs Dunford" userId="2f7d9d21-332f-4c17-994e-4a448ebf56ad" providerId="ADAL" clId="{74994015-EA30-4157-BED3-66EF5901A590}" dt="2023-11-30T03:09:04.216" v="4385" actId="20577"/>
        <pc:sldMkLst>
          <pc:docMk/>
          <pc:sldMk cId="2727738494" sldId="284"/>
        </pc:sldMkLst>
        <pc:spChg chg="mod">
          <ac:chgData name="Megs Dunford" userId="2f7d9d21-332f-4c17-994e-4a448ebf56ad" providerId="ADAL" clId="{74994015-EA30-4157-BED3-66EF5901A590}" dt="2023-11-29T23:49:58.939" v="1443" actId="20577"/>
          <ac:spMkLst>
            <pc:docMk/>
            <pc:sldMk cId="2727738494" sldId="284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30T03:09:04.216" v="4385" actId="20577"/>
          <ac:spMkLst>
            <pc:docMk/>
            <pc:sldMk cId="2727738494" sldId="284"/>
            <ac:spMk id="4" creationId="{9CA4978F-A61F-453E-5347-7745B7F06E89}"/>
          </ac:spMkLst>
        </pc:spChg>
      </pc:sldChg>
      <pc:sldChg chg="addSp delSp modSp add mod ord">
        <pc:chgData name="Megs Dunford" userId="2f7d9d21-332f-4c17-994e-4a448ebf56ad" providerId="ADAL" clId="{74994015-EA30-4157-BED3-66EF5901A590}" dt="2023-11-30T03:05:23.150" v="4292" actId="20577"/>
        <pc:sldMkLst>
          <pc:docMk/>
          <pc:sldMk cId="3189915042" sldId="285"/>
        </pc:sldMkLst>
        <pc:spChg chg="mod">
          <ac:chgData name="Megs Dunford" userId="2f7d9d21-332f-4c17-994e-4a448ebf56ad" providerId="ADAL" clId="{74994015-EA30-4157-BED3-66EF5901A590}" dt="2023-11-30T03:05:23.150" v="4292" actId="20577"/>
          <ac:spMkLst>
            <pc:docMk/>
            <pc:sldMk cId="3189915042" sldId="285"/>
            <ac:spMk id="2" creationId="{68F01EB8-A049-6435-57BD-B6ECEE710194}"/>
          </ac:spMkLst>
        </pc:spChg>
        <pc:spChg chg="del mod">
          <ac:chgData name="Megs Dunford" userId="2f7d9d21-332f-4c17-994e-4a448ebf56ad" providerId="ADAL" clId="{74994015-EA30-4157-BED3-66EF5901A590}" dt="2023-11-30T02:42:33.614" v="4060" actId="478"/>
          <ac:spMkLst>
            <pc:docMk/>
            <pc:sldMk cId="3189915042" sldId="285"/>
            <ac:spMk id="4" creationId="{9CA4978F-A61F-453E-5347-7745B7F06E89}"/>
          </ac:spMkLst>
        </pc:spChg>
        <pc:picChg chg="add del mod modCrop">
          <ac:chgData name="Megs Dunford" userId="2f7d9d21-332f-4c17-994e-4a448ebf56ad" providerId="ADAL" clId="{74994015-EA30-4157-BED3-66EF5901A590}" dt="2023-11-30T02:42:21.998" v="4038" actId="478"/>
          <ac:picMkLst>
            <pc:docMk/>
            <pc:sldMk cId="3189915042" sldId="285"/>
            <ac:picMk id="3" creationId="{BB042ABA-5FEA-4EEC-484B-09880C512CAD}"/>
          </ac:picMkLst>
        </pc:picChg>
        <pc:picChg chg="add del mod">
          <ac:chgData name="Megs Dunford" userId="2f7d9d21-332f-4c17-994e-4a448ebf56ad" providerId="ADAL" clId="{74994015-EA30-4157-BED3-66EF5901A590}" dt="2023-11-30T02:48:02.945" v="4064" actId="478"/>
          <ac:picMkLst>
            <pc:docMk/>
            <pc:sldMk cId="3189915042" sldId="285"/>
            <ac:picMk id="6" creationId="{D294829B-6E11-8B7B-E804-37D3A4D262BC}"/>
          </ac:picMkLst>
        </pc:picChg>
        <pc:picChg chg="del">
          <ac:chgData name="Megs Dunford" userId="2f7d9d21-332f-4c17-994e-4a448ebf56ad" providerId="ADAL" clId="{74994015-EA30-4157-BED3-66EF5901A590}" dt="2023-11-30T02:42:36.444" v="4061" actId="478"/>
          <ac:picMkLst>
            <pc:docMk/>
            <pc:sldMk cId="3189915042" sldId="285"/>
            <ac:picMk id="9" creationId="{6395EA0F-4D4B-33AD-174E-A9B16D9D66D5}"/>
          </ac:picMkLst>
        </pc:picChg>
        <pc:picChg chg="add mod ord">
          <ac:chgData name="Megs Dunford" userId="2f7d9d21-332f-4c17-994e-4a448ebf56ad" providerId="ADAL" clId="{74994015-EA30-4157-BED3-66EF5901A590}" dt="2023-11-30T02:48:16.774" v="4071" actId="1076"/>
          <ac:picMkLst>
            <pc:docMk/>
            <pc:sldMk cId="3189915042" sldId="285"/>
            <ac:picMk id="10" creationId="{A58A855C-3998-7883-0C04-3262D857A99F}"/>
          </ac:picMkLst>
        </pc:picChg>
      </pc:sldChg>
      <pc:sldChg chg="modSp add mod ord">
        <pc:chgData name="Megs Dunford" userId="2f7d9d21-332f-4c17-994e-4a448ebf56ad" providerId="ADAL" clId="{74994015-EA30-4157-BED3-66EF5901A590}" dt="2023-11-30T02:40:05.128" v="3946"/>
        <pc:sldMkLst>
          <pc:docMk/>
          <pc:sldMk cId="1324664599" sldId="286"/>
        </pc:sldMkLst>
        <pc:spChg chg="mod">
          <ac:chgData name="Megs Dunford" userId="2f7d9d21-332f-4c17-994e-4a448ebf56ad" providerId="ADAL" clId="{74994015-EA30-4157-BED3-66EF5901A590}" dt="2023-11-29T23:50:19.690" v="1451" actId="20577"/>
          <ac:spMkLst>
            <pc:docMk/>
            <pc:sldMk cId="1324664599" sldId="286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29T23:59:22.747" v="1566" actId="20577"/>
          <ac:spMkLst>
            <pc:docMk/>
            <pc:sldMk cId="1324664599" sldId="286"/>
            <ac:spMk id="4" creationId="{9CA4978F-A61F-453E-5347-7745B7F06E89}"/>
          </ac:spMkLst>
        </pc:spChg>
      </pc:sldChg>
      <pc:sldChg chg="modSp add mod">
        <pc:chgData name="Megs Dunford" userId="2f7d9d21-332f-4c17-994e-4a448ebf56ad" providerId="ADAL" clId="{74994015-EA30-4157-BED3-66EF5901A590}" dt="2023-11-29T23:51:58.224" v="1468" actId="20577"/>
        <pc:sldMkLst>
          <pc:docMk/>
          <pc:sldMk cId="737665324" sldId="287"/>
        </pc:sldMkLst>
        <pc:spChg chg="mod">
          <ac:chgData name="Megs Dunford" userId="2f7d9d21-332f-4c17-994e-4a448ebf56ad" providerId="ADAL" clId="{74994015-EA30-4157-BED3-66EF5901A590}" dt="2023-11-29T23:49:46.319" v="1431" actId="20577"/>
          <ac:spMkLst>
            <pc:docMk/>
            <pc:sldMk cId="737665324" sldId="287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29T23:51:58.224" v="1468" actId="20577"/>
          <ac:spMkLst>
            <pc:docMk/>
            <pc:sldMk cId="737665324" sldId="287"/>
            <ac:spMk id="4" creationId="{9CA4978F-A61F-453E-5347-7745B7F06E89}"/>
          </ac:spMkLst>
        </pc:spChg>
      </pc:sldChg>
      <pc:sldChg chg="modSp add mod">
        <pc:chgData name="Megs Dunford" userId="2f7d9d21-332f-4c17-994e-4a448ebf56ad" providerId="ADAL" clId="{74994015-EA30-4157-BED3-66EF5901A590}" dt="2023-11-29T23:51:14.763" v="1454" actId="20577"/>
        <pc:sldMkLst>
          <pc:docMk/>
          <pc:sldMk cId="1459549264" sldId="288"/>
        </pc:sldMkLst>
        <pc:spChg chg="mod">
          <ac:chgData name="Megs Dunford" userId="2f7d9d21-332f-4c17-994e-4a448ebf56ad" providerId="ADAL" clId="{74994015-EA30-4157-BED3-66EF5901A590}" dt="2023-11-29T23:49:38.674" v="1425" actId="20577"/>
          <ac:spMkLst>
            <pc:docMk/>
            <pc:sldMk cId="1459549264" sldId="288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29T23:51:14.763" v="1454" actId="20577"/>
          <ac:spMkLst>
            <pc:docMk/>
            <pc:sldMk cId="1459549264" sldId="288"/>
            <ac:spMk id="4" creationId="{9CA4978F-A61F-453E-5347-7745B7F06E89}"/>
          </ac:spMkLst>
        </pc:spChg>
      </pc:sldChg>
      <pc:sldChg chg="modSp add mod ord">
        <pc:chgData name="Megs Dunford" userId="2f7d9d21-332f-4c17-994e-4a448ebf56ad" providerId="ADAL" clId="{74994015-EA30-4157-BED3-66EF5901A590}" dt="2023-11-29T23:05:27.813" v="1331" actId="20577"/>
        <pc:sldMkLst>
          <pc:docMk/>
          <pc:sldMk cId="561223738" sldId="289"/>
        </pc:sldMkLst>
        <pc:spChg chg="mod">
          <ac:chgData name="Megs Dunford" userId="2f7d9d21-332f-4c17-994e-4a448ebf56ad" providerId="ADAL" clId="{74994015-EA30-4157-BED3-66EF5901A590}" dt="2023-11-29T23:05:27.813" v="1331" actId="20577"/>
          <ac:spMkLst>
            <pc:docMk/>
            <pc:sldMk cId="561223738" sldId="289"/>
            <ac:spMk id="2" creationId="{68F01EB8-A049-6435-57BD-B6ECEE710194}"/>
          </ac:spMkLst>
        </pc:spChg>
      </pc:sldChg>
      <pc:sldChg chg="modSp add del mod">
        <pc:chgData name="Megs Dunford" userId="2f7d9d21-332f-4c17-994e-4a448ebf56ad" providerId="ADAL" clId="{74994015-EA30-4157-BED3-66EF5901A590}" dt="2023-11-29T23:07:10.291" v="1352" actId="47"/>
        <pc:sldMkLst>
          <pc:docMk/>
          <pc:sldMk cId="3219919071" sldId="290"/>
        </pc:sldMkLst>
        <pc:spChg chg="mod">
          <ac:chgData name="Megs Dunford" userId="2f7d9d21-332f-4c17-994e-4a448ebf56ad" providerId="ADAL" clId="{74994015-EA30-4157-BED3-66EF5901A590}" dt="2023-11-29T23:06:47.952" v="1351" actId="20577"/>
          <ac:spMkLst>
            <pc:docMk/>
            <pc:sldMk cId="3219919071" sldId="290"/>
            <ac:spMk id="4" creationId="{9CA4978F-A61F-453E-5347-7745B7F06E89}"/>
          </ac:spMkLst>
        </pc:spChg>
      </pc:sldChg>
      <pc:sldChg chg="addSp delSp modSp add mod ord">
        <pc:chgData name="Megs Dunford" userId="2f7d9d21-332f-4c17-994e-4a448ebf56ad" providerId="ADAL" clId="{74994015-EA30-4157-BED3-66EF5901A590}" dt="2023-11-30T01:35:21.574" v="3431" actId="20577"/>
        <pc:sldMkLst>
          <pc:docMk/>
          <pc:sldMk cId="4239467339" sldId="290"/>
        </pc:sldMkLst>
        <pc:spChg chg="mod">
          <ac:chgData name="Megs Dunford" userId="2f7d9d21-332f-4c17-994e-4a448ebf56ad" providerId="ADAL" clId="{74994015-EA30-4157-BED3-66EF5901A590}" dt="2023-11-30T00:25:50.279" v="1957" actId="20577"/>
          <ac:spMkLst>
            <pc:docMk/>
            <pc:sldMk cId="4239467339" sldId="290"/>
            <ac:spMk id="2" creationId="{68F01EB8-A049-6435-57BD-B6ECEE710194}"/>
          </ac:spMkLst>
        </pc:spChg>
        <pc:spChg chg="del">
          <ac:chgData name="Megs Dunford" userId="2f7d9d21-332f-4c17-994e-4a448ebf56ad" providerId="ADAL" clId="{74994015-EA30-4157-BED3-66EF5901A590}" dt="2023-11-30T00:25:54.301" v="1958" actId="478"/>
          <ac:spMkLst>
            <pc:docMk/>
            <pc:sldMk cId="4239467339" sldId="290"/>
            <ac:spMk id="4" creationId="{AD2F720A-A062-A09F-B17B-916050880BCE}"/>
          </ac:spMkLst>
        </pc:spChg>
        <pc:spChg chg="add mod">
          <ac:chgData name="Megs Dunford" userId="2f7d9d21-332f-4c17-994e-4a448ebf56ad" providerId="ADAL" clId="{74994015-EA30-4157-BED3-66EF5901A590}" dt="2023-11-30T01:35:21.574" v="3431" actId="20577"/>
          <ac:spMkLst>
            <pc:docMk/>
            <pc:sldMk cId="4239467339" sldId="290"/>
            <ac:spMk id="9" creationId="{54288FFB-4AAA-68C7-DC4F-545D52FE1A0A}"/>
          </ac:spMkLst>
        </pc:spChg>
        <pc:graphicFrameChg chg="del">
          <ac:chgData name="Megs Dunford" userId="2f7d9d21-332f-4c17-994e-4a448ebf56ad" providerId="ADAL" clId="{74994015-EA30-4157-BED3-66EF5901A590}" dt="2023-11-30T00:26:02.175" v="1961" actId="478"/>
          <ac:graphicFrameMkLst>
            <pc:docMk/>
            <pc:sldMk cId="4239467339" sldId="290"/>
            <ac:graphicFrameMk id="5" creationId="{43A2B247-0058-18C8-5BA6-4CC8601B04C0}"/>
          </ac:graphicFrameMkLst>
        </pc:graphicFrameChg>
        <pc:picChg chg="del">
          <ac:chgData name="Megs Dunford" userId="2f7d9d21-332f-4c17-994e-4a448ebf56ad" providerId="ADAL" clId="{74994015-EA30-4157-BED3-66EF5901A590}" dt="2023-11-30T00:25:57.751" v="1960" actId="478"/>
          <ac:picMkLst>
            <pc:docMk/>
            <pc:sldMk cId="4239467339" sldId="290"/>
            <ac:picMk id="8" creationId="{201FD33E-5FB7-16A7-E7E0-5CB7F9C45549}"/>
          </ac:picMkLst>
        </pc:picChg>
      </pc:sldChg>
      <pc:sldChg chg="addSp delSp modSp add mod ord">
        <pc:chgData name="Megs Dunford" userId="2f7d9d21-332f-4c17-994e-4a448ebf56ad" providerId="ADAL" clId="{74994015-EA30-4157-BED3-66EF5901A590}" dt="2023-11-30T01:17:03.589" v="2904"/>
        <pc:sldMkLst>
          <pc:docMk/>
          <pc:sldMk cId="2989519423" sldId="291"/>
        </pc:sldMkLst>
        <pc:spChg chg="mod">
          <ac:chgData name="Megs Dunford" userId="2f7d9d21-332f-4c17-994e-4a448ebf56ad" providerId="ADAL" clId="{74994015-EA30-4157-BED3-66EF5901A590}" dt="2023-11-30T00:36:14.840" v="2469" actId="20577"/>
          <ac:spMkLst>
            <pc:docMk/>
            <pc:sldMk cId="2989519423" sldId="291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30T01:14:16.592" v="2881" actId="403"/>
          <ac:spMkLst>
            <pc:docMk/>
            <pc:sldMk cId="2989519423" sldId="291"/>
            <ac:spMk id="9" creationId="{54288FFB-4AAA-68C7-DC4F-545D52FE1A0A}"/>
          </ac:spMkLst>
        </pc:spChg>
        <pc:spChg chg="add mod">
          <ac:chgData name="Megs Dunford" userId="2f7d9d21-332f-4c17-994e-4a448ebf56ad" providerId="ADAL" clId="{74994015-EA30-4157-BED3-66EF5901A590}" dt="2023-11-30T00:51:32.031" v="2781" actId="14100"/>
          <ac:spMkLst>
            <pc:docMk/>
            <pc:sldMk cId="2989519423" sldId="291"/>
            <ac:spMk id="11" creationId="{ED2E4C0A-53F9-2374-CA33-6002AC611824}"/>
          </ac:spMkLst>
        </pc:spChg>
        <pc:picChg chg="add del mod">
          <ac:chgData name="Megs Dunford" userId="2f7d9d21-332f-4c17-994e-4a448ebf56ad" providerId="ADAL" clId="{74994015-EA30-4157-BED3-66EF5901A590}" dt="2023-11-30T00:48:32.008" v="2540" actId="478"/>
          <ac:picMkLst>
            <pc:docMk/>
            <pc:sldMk cId="2989519423" sldId="291"/>
            <ac:picMk id="5" creationId="{BDDA1912-6C13-7C6C-5AD8-03465AF3C880}"/>
          </ac:picMkLst>
        </pc:picChg>
        <pc:picChg chg="add mod">
          <ac:chgData name="Megs Dunford" userId="2f7d9d21-332f-4c17-994e-4a448ebf56ad" providerId="ADAL" clId="{74994015-EA30-4157-BED3-66EF5901A590}" dt="2023-11-30T00:49:19.005" v="2544" actId="1076"/>
          <ac:picMkLst>
            <pc:docMk/>
            <pc:sldMk cId="2989519423" sldId="291"/>
            <ac:picMk id="8" creationId="{9FA935DF-3F70-920A-B37D-41DD3976B305}"/>
          </ac:picMkLst>
        </pc:picChg>
        <pc:picChg chg="add del mod">
          <ac:chgData name="Megs Dunford" userId="2f7d9d21-332f-4c17-994e-4a448ebf56ad" providerId="ADAL" clId="{74994015-EA30-4157-BED3-66EF5901A590}" dt="2023-11-30T00:50:01.787" v="2552"/>
          <ac:picMkLst>
            <pc:docMk/>
            <pc:sldMk cId="2989519423" sldId="291"/>
            <ac:picMk id="10" creationId="{F30FB001-F5E3-4997-0539-A3A05D7760D9}"/>
          </ac:picMkLst>
        </pc:picChg>
      </pc:sldChg>
      <pc:sldChg chg="addSp delSp modSp add mod">
        <pc:chgData name="Megs Dunford" userId="2f7d9d21-332f-4c17-994e-4a448ebf56ad" providerId="ADAL" clId="{74994015-EA30-4157-BED3-66EF5901A590}" dt="2023-11-30T02:28:37.285" v="3756" actId="20577"/>
        <pc:sldMkLst>
          <pc:docMk/>
          <pc:sldMk cId="963984084" sldId="292"/>
        </pc:sldMkLst>
        <pc:spChg chg="mod">
          <ac:chgData name="Megs Dunford" userId="2f7d9d21-332f-4c17-994e-4a448ebf56ad" providerId="ADAL" clId="{74994015-EA30-4157-BED3-66EF5901A590}" dt="2023-11-30T02:13:17.667" v="3618" actId="20577"/>
          <ac:spMkLst>
            <pc:docMk/>
            <pc:sldMk cId="963984084" sldId="292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30T02:28:37.285" v="3756" actId="20577"/>
          <ac:spMkLst>
            <pc:docMk/>
            <pc:sldMk cId="963984084" sldId="292"/>
            <ac:spMk id="4" creationId="{AD2F720A-A062-A09F-B17B-916050880BCE}"/>
          </ac:spMkLst>
        </pc:spChg>
        <pc:picChg chg="add del">
          <ac:chgData name="Megs Dunford" userId="2f7d9d21-332f-4c17-994e-4a448ebf56ad" providerId="ADAL" clId="{74994015-EA30-4157-BED3-66EF5901A590}" dt="2023-11-30T02:14:53.477" v="3622" actId="478"/>
          <ac:picMkLst>
            <pc:docMk/>
            <pc:sldMk cId="963984084" sldId="292"/>
            <ac:picMk id="5" creationId="{594A2FA7-9FC3-CFE7-9BE1-EDCBC6C0ADDA}"/>
          </ac:picMkLst>
        </pc:picChg>
        <pc:picChg chg="del">
          <ac:chgData name="Megs Dunford" userId="2f7d9d21-332f-4c17-994e-4a448ebf56ad" providerId="ADAL" clId="{74994015-EA30-4157-BED3-66EF5901A590}" dt="2023-11-30T02:13:28.499" v="3619" actId="478"/>
          <ac:picMkLst>
            <pc:docMk/>
            <pc:sldMk cId="963984084" sldId="292"/>
            <ac:picMk id="10" creationId="{1EB85684-E445-1EF5-8AA8-FC712363E9FA}"/>
          </ac:picMkLst>
        </pc:picChg>
      </pc:sldChg>
      <pc:sldChg chg="modSp add mod ord">
        <pc:chgData name="Megs Dunford" userId="2f7d9d21-332f-4c17-994e-4a448ebf56ad" providerId="ADAL" clId="{74994015-EA30-4157-BED3-66EF5901A590}" dt="2023-11-30T01:49:31.282" v="3575" actId="20577"/>
        <pc:sldMkLst>
          <pc:docMk/>
          <pc:sldMk cId="4220785298" sldId="293"/>
        </pc:sldMkLst>
        <pc:spChg chg="mod">
          <ac:chgData name="Megs Dunford" userId="2f7d9d21-332f-4c17-994e-4a448ebf56ad" providerId="ADAL" clId="{74994015-EA30-4157-BED3-66EF5901A590}" dt="2023-11-30T01:49:31.282" v="3575" actId="20577"/>
          <ac:spMkLst>
            <pc:docMk/>
            <pc:sldMk cId="4220785298" sldId="293"/>
            <ac:spMk id="4" creationId="{AD2F720A-A062-A09F-B17B-916050880BCE}"/>
          </ac:spMkLst>
        </pc:spChg>
      </pc:sldChg>
      <pc:sldChg chg="modSp add mod">
        <pc:chgData name="Megs Dunford" userId="2f7d9d21-332f-4c17-994e-4a448ebf56ad" providerId="ADAL" clId="{74994015-EA30-4157-BED3-66EF5901A590}" dt="2023-11-30T00:40:48.195" v="2504" actId="6549"/>
        <pc:sldMkLst>
          <pc:docMk/>
          <pc:sldMk cId="3906857694" sldId="294"/>
        </pc:sldMkLst>
        <pc:spChg chg="mod">
          <ac:chgData name="Megs Dunford" userId="2f7d9d21-332f-4c17-994e-4a448ebf56ad" providerId="ADAL" clId="{74994015-EA30-4157-BED3-66EF5901A590}" dt="2023-11-30T00:40:48.195" v="2504" actId="6549"/>
          <ac:spMkLst>
            <pc:docMk/>
            <pc:sldMk cId="3906857694" sldId="294"/>
            <ac:spMk id="9" creationId="{54288FFB-4AAA-68C7-DC4F-545D52FE1A0A}"/>
          </ac:spMkLst>
        </pc:spChg>
      </pc:sldChg>
      <pc:sldChg chg="add del">
        <pc:chgData name="Megs Dunford" userId="2f7d9d21-332f-4c17-994e-4a448ebf56ad" providerId="ADAL" clId="{74994015-EA30-4157-BED3-66EF5901A590}" dt="2023-11-30T00:49:25.368" v="2546" actId="47"/>
        <pc:sldMkLst>
          <pc:docMk/>
          <pc:sldMk cId="681144940" sldId="295"/>
        </pc:sldMkLst>
      </pc:sldChg>
      <pc:sldChg chg="delSp modSp add del mod ord">
        <pc:chgData name="Megs Dunford" userId="2f7d9d21-332f-4c17-994e-4a448ebf56ad" providerId="ADAL" clId="{74994015-EA30-4157-BED3-66EF5901A590}" dt="2023-11-30T01:28:40.213" v="2997" actId="20577"/>
        <pc:sldMkLst>
          <pc:docMk/>
          <pc:sldMk cId="4209388345" sldId="296"/>
        </pc:sldMkLst>
        <pc:spChg chg="mod">
          <ac:chgData name="Megs Dunford" userId="2f7d9d21-332f-4c17-994e-4a448ebf56ad" providerId="ADAL" clId="{74994015-EA30-4157-BED3-66EF5901A590}" dt="2023-11-30T01:28:40.213" v="2997" actId="20577"/>
          <ac:spMkLst>
            <pc:docMk/>
            <pc:sldMk cId="4209388345" sldId="296"/>
            <ac:spMk id="9" creationId="{54288FFB-4AAA-68C7-DC4F-545D52FE1A0A}"/>
          </ac:spMkLst>
        </pc:spChg>
        <pc:picChg chg="del mod">
          <ac:chgData name="Megs Dunford" userId="2f7d9d21-332f-4c17-994e-4a448ebf56ad" providerId="ADAL" clId="{74994015-EA30-4157-BED3-66EF5901A590}" dt="2023-11-30T00:52:22.067" v="2790" actId="478"/>
          <ac:picMkLst>
            <pc:docMk/>
            <pc:sldMk cId="4209388345" sldId="296"/>
            <ac:picMk id="8" creationId="{9FA935DF-3F70-920A-B37D-41DD3976B305}"/>
          </ac:picMkLst>
        </pc:picChg>
      </pc:sldChg>
      <pc:sldChg chg="modSp add mod">
        <pc:chgData name="Megs Dunford" userId="2f7d9d21-332f-4c17-994e-4a448ebf56ad" providerId="ADAL" clId="{74994015-EA30-4157-BED3-66EF5901A590}" dt="2023-11-30T01:45:34.255" v="3478" actId="20577"/>
        <pc:sldMkLst>
          <pc:docMk/>
          <pc:sldMk cId="1133693022" sldId="297"/>
        </pc:sldMkLst>
        <pc:spChg chg="mod">
          <ac:chgData name="Megs Dunford" userId="2f7d9d21-332f-4c17-994e-4a448ebf56ad" providerId="ADAL" clId="{74994015-EA30-4157-BED3-66EF5901A590}" dt="2023-11-30T01:29:16.622" v="3027" actId="20577"/>
          <ac:spMkLst>
            <pc:docMk/>
            <pc:sldMk cId="1133693022" sldId="297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30T01:45:34.255" v="3478" actId="20577"/>
          <ac:spMkLst>
            <pc:docMk/>
            <pc:sldMk cId="1133693022" sldId="297"/>
            <ac:spMk id="9" creationId="{54288FFB-4AAA-68C7-DC4F-545D52FE1A0A}"/>
          </ac:spMkLst>
        </pc:spChg>
      </pc:sldChg>
      <pc:sldChg chg="add del ord">
        <pc:chgData name="Megs Dunford" userId="2f7d9d21-332f-4c17-994e-4a448ebf56ad" providerId="ADAL" clId="{74994015-EA30-4157-BED3-66EF5901A590}" dt="2023-11-30T01:17:00.019" v="2901" actId="47"/>
        <pc:sldMkLst>
          <pc:docMk/>
          <pc:sldMk cId="1210665421" sldId="297"/>
        </pc:sldMkLst>
      </pc:sldChg>
      <pc:sldChg chg="add del ord">
        <pc:chgData name="Megs Dunford" userId="2f7d9d21-332f-4c17-994e-4a448ebf56ad" providerId="ADAL" clId="{74994015-EA30-4157-BED3-66EF5901A590}" dt="2023-11-30T01:13:51.228" v="2873" actId="47"/>
        <pc:sldMkLst>
          <pc:docMk/>
          <pc:sldMk cId="2809837064" sldId="297"/>
        </pc:sldMkLst>
      </pc:sldChg>
      <pc:sldChg chg="addSp delSp modSp add del mod ord delAnim">
        <pc:chgData name="Megs Dunford" userId="2f7d9d21-332f-4c17-994e-4a448ebf56ad" providerId="ADAL" clId="{74994015-EA30-4157-BED3-66EF5901A590}" dt="2023-11-30T01:07:17.716" v="2865" actId="2696"/>
        <pc:sldMkLst>
          <pc:docMk/>
          <pc:sldMk cId="1930833840" sldId="298"/>
        </pc:sldMkLst>
        <pc:spChg chg="mod">
          <ac:chgData name="Megs Dunford" userId="2f7d9d21-332f-4c17-994e-4a448ebf56ad" providerId="ADAL" clId="{74994015-EA30-4157-BED3-66EF5901A590}" dt="2023-11-30T01:05:35.180" v="2863" actId="404"/>
          <ac:spMkLst>
            <pc:docMk/>
            <pc:sldMk cId="1930833840" sldId="298"/>
            <ac:spMk id="2" creationId="{56A738B5-8A11-606C-8FF1-340B55582C6D}"/>
          </ac:spMkLst>
        </pc:spChg>
        <pc:spChg chg="add mod">
          <ac:chgData name="Megs Dunford" userId="2f7d9d21-332f-4c17-994e-4a448ebf56ad" providerId="ADAL" clId="{74994015-EA30-4157-BED3-66EF5901A590}" dt="2023-11-30T01:05:47.662" v="2864" actId="478"/>
          <ac:spMkLst>
            <pc:docMk/>
            <pc:sldMk cId="1930833840" sldId="298"/>
            <ac:spMk id="5" creationId="{7FEB87B4-877F-25E2-689F-73CE389D072C}"/>
          </ac:spMkLst>
        </pc:spChg>
        <pc:picChg chg="del">
          <ac:chgData name="Megs Dunford" userId="2f7d9d21-332f-4c17-994e-4a448ebf56ad" providerId="ADAL" clId="{74994015-EA30-4157-BED3-66EF5901A590}" dt="2023-11-30T01:05:47.662" v="2864" actId="478"/>
          <ac:picMkLst>
            <pc:docMk/>
            <pc:sldMk cId="1930833840" sldId="298"/>
            <ac:picMk id="4" creationId="{544D4C2D-172D-2A0E-0A9A-D675A08DDA3E}"/>
          </ac:picMkLst>
        </pc:picChg>
      </pc:sldChg>
      <pc:sldChg chg="add">
        <pc:chgData name="Megs Dunford" userId="2f7d9d21-332f-4c17-994e-4a448ebf56ad" providerId="ADAL" clId="{74994015-EA30-4157-BED3-66EF5901A590}" dt="2023-11-30T01:19:05.630" v="2906"/>
        <pc:sldMkLst>
          <pc:docMk/>
          <pc:sldMk cId="2197131953" sldId="298"/>
        </pc:sldMkLst>
      </pc:sldChg>
      <pc:sldChg chg="add del ord">
        <pc:chgData name="Megs Dunford" userId="2f7d9d21-332f-4c17-994e-4a448ebf56ad" providerId="ADAL" clId="{74994015-EA30-4157-BED3-66EF5901A590}" dt="2023-11-30T01:17:01.050" v="2902" actId="47"/>
        <pc:sldMkLst>
          <pc:docMk/>
          <pc:sldMk cId="3497625317" sldId="298"/>
        </pc:sldMkLst>
      </pc:sldChg>
      <pc:sldChg chg="addSp delSp modSp add del mod ord addAnim delAnim modAnim">
        <pc:chgData name="Megs Dunford" userId="2f7d9d21-332f-4c17-994e-4a448ebf56ad" providerId="ADAL" clId="{74994015-EA30-4157-BED3-66EF5901A590}" dt="2023-11-30T01:39:38.003" v="3465" actId="47"/>
        <pc:sldMkLst>
          <pc:docMk/>
          <pc:sldMk cId="2295468024" sldId="299"/>
        </pc:sldMkLst>
        <pc:spChg chg="mod">
          <ac:chgData name="Megs Dunford" userId="2f7d9d21-332f-4c17-994e-4a448ebf56ad" providerId="ADAL" clId="{74994015-EA30-4157-BED3-66EF5901A590}" dt="2023-11-30T01:26:43.133" v="2947"/>
          <ac:spMkLst>
            <pc:docMk/>
            <pc:sldMk cId="2295468024" sldId="299"/>
            <ac:spMk id="2" creationId="{56A738B5-8A11-606C-8FF1-340B55582C6D}"/>
          </ac:spMkLst>
        </pc:spChg>
        <pc:spChg chg="add del mod">
          <ac:chgData name="Megs Dunford" userId="2f7d9d21-332f-4c17-994e-4a448ebf56ad" providerId="ADAL" clId="{74994015-EA30-4157-BED3-66EF5901A590}" dt="2023-11-30T01:23:57.450" v="2932" actId="478"/>
          <ac:spMkLst>
            <pc:docMk/>
            <pc:sldMk cId="2295468024" sldId="299"/>
            <ac:spMk id="4" creationId="{9F727066-CB6B-BFF5-60E4-600D042FB29F}"/>
          </ac:spMkLst>
        </pc:spChg>
        <pc:picChg chg="add del mod ord">
          <ac:chgData name="Megs Dunford" userId="2f7d9d21-332f-4c17-994e-4a448ebf56ad" providerId="ADAL" clId="{74994015-EA30-4157-BED3-66EF5901A590}" dt="2023-11-30T01:26:59.212" v="2953" actId="167"/>
          <ac:picMkLst>
            <pc:docMk/>
            <pc:sldMk cId="2295468024" sldId="299"/>
            <ac:picMk id="5" creationId="{90C0404F-3151-CA2B-BBEF-9545F853D776}"/>
          </ac:picMkLst>
        </pc:picChg>
        <pc:picChg chg="add mod">
          <ac:chgData name="Megs Dunford" userId="2f7d9d21-332f-4c17-994e-4a448ebf56ad" providerId="ADAL" clId="{74994015-EA30-4157-BED3-66EF5901A590}" dt="2023-11-30T01:26:42.268" v="2946"/>
          <ac:picMkLst>
            <pc:docMk/>
            <pc:sldMk cId="2295468024" sldId="299"/>
            <ac:picMk id="6" creationId="{D7C6C148-4A6B-E901-73A4-262997F2F5CB}"/>
          </ac:picMkLst>
        </pc:picChg>
        <pc:picChg chg="del">
          <ac:chgData name="Megs Dunford" userId="2f7d9d21-332f-4c17-994e-4a448ebf56ad" providerId="ADAL" clId="{74994015-EA30-4157-BED3-66EF5901A590}" dt="2023-11-30T01:23:54.710" v="2931" actId="478"/>
          <ac:picMkLst>
            <pc:docMk/>
            <pc:sldMk cId="2295468024" sldId="299"/>
            <ac:picMk id="7" creationId="{0C6CE879-710F-0959-2107-8FDD5B8B2778}"/>
          </ac:picMkLst>
        </pc:picChg>
      </pc:sldChg>
      <pc:sldChg chg="modSp add mod">
        <pc:chgData name="Megs Dunford" userId="2f7d9d21-332f-4c17-994e-4a448ebf56ad" providerId="ADAL" clId="{74994015-EA30-4157-BED3-66EF5901A590}" dt="2023-11-30T01:34:12.469" v="3396" actId="20577"/>
        <pc:sldMkLst>
          <pc:docMk/>
          <pc:sldMk cId="1640178765" sldId="300"/>
        </pc:sldMkLst>
        <pc:spChg chg="mod">
          <ac:chgData name="Megs Dunford" userId="2f7d9d21-332f-4c17-994e-4a448ebf56ad" providerId="ADAL" clId="{74994015-EA30-4157-BED3-66EF5901A590}" dt="2023-11-30T01:30:00.915" v="3049" actId="20577"/>
          <ac:spMkLst>
            <pc:docMk/>
            <pc:sldMk cId="1640178765" sldId="300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30T01:34:12.469" v="3396" actId="20577"/>
          <ac:spMkLst>
            <pc:docMk/>
            <pc:sldMk cId="1640178765" sldId="300"/>
            <ac:spMk id="9" creationId="{54288FFB-4AAA-68C7-DC4F-545D52FE1A0A}"/>
          </ac:spMkLst>
        </pc:spChg>
      </pc:sldChg>
      <pc:sldChg chg="modSp add mod">
        <pc:chgData name="Megs Dunford" userId="2f7d9d21-332f-4c17-994e-4a448ebf56ad" providerId="ADAL" clId="{74994015-EA30-4157-BED3-66EF5901A590}" dt="2023-11-30T02:39:43.995" v="3942" actId="20577"/>
        <pc:sldMkLst>
          <pc:docMk/>
          <pc:sldMk cId="1906619944" sldId="301"/>
        </pc:sldMkLst>
        <pc:spChg chg="mod">
          <ac:chgData name="Megs Dunford" userId="2f7d9d21-332f-4c17-994e-4a448ebf56ad" providerId="ADAL" clId="{74994015-EA30-4157-BED3-66EF5901A590}" dt="2023-11-30T02:39:43.995" v="3942" actId="20577"/>
          <ac:spMkLst>
            <pc:docMk/>
            <pc:sldMk cId="1906619944" sldId="301"/>
            <ac:spMk id="10" creationId="{1B3BC7AE-13D1-3A51-071C-DA4E6E07004C}"/>
          </ac:spMkLst>
        </pc:spChg>
      </pc:sldChg>
      <pc:sldChg chg="new del">
        <pc:chgData name="Megs Dunford" userId="2f7d9d21-332f-4c17-994e-4a448ebf56ad" providerId="ADAL" clId="{74994015-EA30-4157-BED3-66EF5901A590}" dt="2023-11-30T01:43:09.231" v="3474" actId="47"/>
        <pc:sldMkLst>
          <pc:docMk/>
          <pc:sldMk cId="3324017016" sldId="301"/>
        </pc:sldMkLst>
      </pc:sldChg>
      <pc:sldChg chg="modSp add mod ord">
        <pc:chgData name="Megs Dunford" userId="2f7d9d21-332f-4c17-994e-4a448ebf56ad" providerId="ADAL" clId="{74994015-EA30-4157-BED3-66EF5901A590}" dt="2023-11-30T02:12:57.667" v="3614" actId="20577"/>
        <pc:sldMkLst>
          <pc:docMk/>
          <pc:sldMk cId="2326751093" sldId="302"/>
        </pc:sldMkLst>
        <pc:spChg chg="mod">
          <ac:chgData name="Megs Dunford" userId="2f7d9d21-332f-4c17-994e-4a448ebf56ad" providerId="ADAL" clId="{74994015-EA30-4157-BED3-66EF5901A590}" dt="2023-11-30T02:12:57.667" v="3614" actId="20577"/>
          <ac:spMkLst>
            <pc:docMk/>
            <pc:sldMk cId="2326751093" sldId="302"/>
            <ac:spMk id="2" creationId="{68F01EB8-A049-6435-57BD-B6ECEE710194}"/>
          </ac:spMkLst>
        </pc:spChg>
      </pc:sldChg>
      <pc:sldChg chg="addSp delSp modSp add del mod modTransition">
        <pc:chgData name="Megs Dunford" userId="2f7d9d21-332f-4c17-994e-4a448ebf56ad" providerId="ADAL" clId="{74994015-EA30-4157-BED3-66EF5901A590}" dt="2023-11-30T02:22:34.771" v="3702" actId="2696"/>
        <pc:sldMkLst>
          <pc:docMk/>
          <pc:sldMk cId="3576044410" sldId="303"/>
        </pc:sldMkLst>
        <pc:spChg chg="del">
          <ac:chgData name="Megs Dunford" userId="2f7d9d21-332f-4c17-994e-4a448ebf56ad" providerId="ADAL" clId="{74994015-EA30-4157-BED3-66EF5901A590}" dt="2023-11-30T02:21:44.211" v="3698" actId="478"/>
          <ac:spMkLst>
            <pc:docMk/>
            <pc:sldMk cId="3576044410" sldId="303"/>
            <ac:spMk id="2" creationId="{68F01EB8-A049-6435-57BD-B6ECEE710194}"/>
          </ac:spMkLst>
        </pc:spChg>
        <pc:spChg chg="del">
          <ac:chgData name="Megs Dunford" userId="2f7d9d21-332f-4c17-994e-4a448ebf56ad" providerId="ADAL" clId="{74994015-EA30-4157-BED3-66EF5901A590}" dt="2023-11-30T02:14:57.843" v="3623" actId="478"/>
          <ac:spMkLst>
            <pc:docMk/>
            <pc:sldMk cId="3576044410" sldId="303"/>
            <ac:spMk id="4" creationId="{AD2F720A-A062-A09F-B17B-916050880BCE}"/>
          </ac:spMkLst>
        </pc:spChg>
        <pc:spChg chg="add mod">
          <ac:chgData name="Megs Dunford" userId="2f7d9d21-332f-4c17-994e-4a448ebf56ad" providerId="ADAL" clId="{74994015-EA30-4157-BED3-66EF5901A590}" dt="2023-11-30T02:14:57.843" v="3623" actId="478"/>
          <ac:spMkLst>
            <pc:docMk/>
            <pc:sldMk cId="3576044410" sldId="303"/>
            <ac:spMk id="8" creationId="{3AEDFFC5-DCAE-E0F0-C841-6FFF13CB7B6C}"/>
          </ac:spMkLst>
        </pc:spChg>
        <pc:spChg chg="add mod">
          <ac:chgData name="Megs Dunford" userId="2f7d9d21-332f-4c17-994e-4a448ebf56ad" providerId="ADAL" clId="{74994015-EA30-4157-BED3-66EF5901A590}" dt="2023-11-30T02:21:44.211" v="3698" actId="478"/>
          <ac:spMkLst>
            <pc:docMk/>
            <pc:sldMk cId="3576044410" sldId="303"/>
            <ac:spMk id="12" creationId="{D706F02A-89E8-6DFF-FC48-EC7A2996B6B9}"/>
          </ac:spMkLst>
        </pc:spChg>
        <pc:picChg chg="del mod">
          <ac:chgData name="Megs Dunford" userId="2f7d9d21-332f-4c17-994e-4a448ebf56ad" providerId="ADAL" clId="{74994015-EA30-4157-BED3-66EF5901A590}" dt="2023-11-30T02:15:08.857" v="3627" actId="478"/>
          <ac:picMkLst>
            <pc:docMk/>
            <pc:sldMk cId="3576044410" sldId="303"/>
            <ac:picMk id="5" creationId="{594A2FA7-9FC3-CFE7-9BE1-EDCBC6C0ADDA}"/>
          </ac:picMkLst>
        </pc:picChg>
        <pc:picChg chg="del">
          <ac:chgData name="Megs Dunford" userId="2f7d9d21-332f-4c17-994e-4a448ebf56ad" providerId="ADAL" clId="{74994015-EA30-4157-BED3-66EF5901A590}" dt="2023-11-30T02:21:46.115" v="3700" actId="478"/>
          <ac:picMkLst>
            <pc:docMk/>
            <pc:sldMk cId="3576044410" sldId="303"/>
            <ac:picMk id="6" creationId="{D3AE1DE3-4D58-F782-CB27-4E23AB3B0E04}"/>
          </ac:picMkLst>
        </pc:picChg>
        <pc:picChg chg="del">
          <ac:chgData name="Megs Dunford" userId="2f7d9d21-332f-4c17-994e-4a448ebf56ad" providerId="ADAL" clId="{74994015-EA30-4157-BED3-66EF5901A590}" dt="2023-11-30T02:21:45.237" v="3699" actId="478"/>
          <ac:picMkLst>
            <pc:docMk/>
            <pc:sldMk cId="3576044410" sldId="303"/>
            <ac:picMk id="7" creationId="{D13B0DF2-2E12-6891-D6DA-243E29C718AA}"/>
          </ac:picMkLst>
        </pc:picChg>
        <pc:picChg chg="add mod modCrop">
          <ac:chgData name="Megs Dunford" userId="2f7d9d21-332f-4c17-994e-4a448ebf56ad" providerId="ADAL" clId="{74994015-EA30-4157-BED3-66EF5901A590}" dt="2023-11-30T02:21:47.891" v="3701" actId="1076"/>
          <ac:picMkLst>
            <pc:docMk/>
            <pc:sldMk cId="3576044410" sldId="303"/>
            <ac:picMk id="10" creationId="{9CDC4EB6-AF00-4341-4B5F-27BAAD82194A}"/>
          </ac:picMkLst>
        </pc:picChg>
      </pc:sldChg>
      <pc:sldChg chg="addSp delSp modSp add del mod modTransition">
        <pc:chgData name="Megs Dunford" userId="2f7d9d21-332f-4c17-994e-4a448ebf56ad" providerId="ADAL" clId="{74994015-EA30-4157-BED3-66EF5901A590}" dt="2023-11-30T02:52:33.964" v="4122" actId="2696"/>
        <pc:sldMkLst>
          <pc:docMk/>
          <pc:sldMk cId="164021137" sldId="304"/>
        </pc:sldMkLst>
        <pc:spChg chg="del">
          <ac:chgData name="Megs Dunford" userId="2f7d9d21-332f-4c17-994e-4a448ebf56ad" providerId="ADAL" clId="{74994015-EA30-4157-BED3-66EF5901A590}" dt="2023-11-30T02:21:10.772" v="3693" actId="478"/>
          <ac:spMkLst>
            <pc:docMk/>
            <pc:sldMk cId="164021137" sldId="304"/>
            <ac:spMk id="2" creationId="{68F01EB8-A049-6435-57BD-B6ECEE710194}"/>
          </ac:spMkLst>
        </pc:spChg>
        <pc:spChg chg="add mod">
          <ac:chgData name="Megs Dunford" userId="2f7d9d21-332f-4c17-994e-4a448ebf56ad" providerId="ADAL" clId="{74994015-EA30-4157-BED3-66EF5901A590}" dt="2023-11-30T02:21:10.772" v="3693" actId="478"/>
          <ac:spMkLst>
            <pc:docMk/>
            <pc:sldMk cId="164021137" sldId="304"/>
            <ac:spMk id="12" creationId="{78DB463E-E1CE-3A09-CDE8-4527031D0135}"/>
          </ac:spMkLst>
        </pc:spChg>
        <pc:picChg chg="add del mod">
          <ac:chgData name="Megs Dunford" userId="2f7d9d21-332f-4c17-994e-4a448ebf56ad" providerId="ADAL" clId="{74994015-EA30-4157-BED3-66EF5901A590}" dt="2023-11-30T02:17:51.947" v="3652" actId="478"/>
          <ac:picMkLst>
            <pc:docMk/>
            <pc:sldMk cId="164021137" sldId="304"/>
            <ac:picMk id="4" creationId="{CAB7268D-6FF9-30EF-88AD-6986368BC2A6}"/>
          </ac:picMkLst>
        </pc:picChg>
        <pc:picChg chg="del">
          <ac:chgData name="Megs Dunford" userId="2f7d9d21-332f-4c17-994e-4a448ebf56ad" providerId="ADAL" clId="{74994015-EA30-4157-BED3-66EF5901A590}" dt="2023-11-30T02:21:12.422" v="3695" actId="478"/>
          <ac:picMkLst>
            <pc:docMk/>
            <pc:sldMk cId="164021137" sldId="304"/>
            <ac:picMk id="6" creationId="{D3AE1DE3-4D58-F782-CB27-4E23AB3B0E04}"/>
          </ac:picMkLst>
        </pc:picChg>
        <pc:picChg chg="del">
          <ac:chgData name="Megs Dunford" userId="2f7d9d21-332f-4c17-994e-4a448ebf56ad" providerId="ADAL" clId="{74994015-EA30-4157-BED3-66EF5901A590}" dt="2023-11-30T02:21:11.724" v="3694" actId="478"/>
          <ac:picMkLst>
            <pc:docMk/>
            <pc:sldMk cId="164021137" sldId="304"/>
            <ac:picMk id="7" creationId="{D13B0DF2-2E12-6891-D6DA-243E29C718AA}"/>
          </ac:picMkLst>
        </pc:picChg>
        <pc:picChg chg="add del mod modCrop">
          <ac:chgData name="Megs Dunford" userId="2f7d9d21-332f-4c17-994e-4a448ebf56ad" providerId="ADAL" clId="{74994015-EA30-4157-BED3-66EF5901A590}" dt="2023-11-30T02:23:54.493" v="3705" actId="478"/>
          <ac:picMkLst>
            <pc:docMk/>
            <pc:sldMk cId="164021137" sldId="304"/>
            <ac:picMk id="9" creationId="{84F0E62F-2D97-0F09-7A01-D54559D8FC43}"/>
          </ac:picMkLst>
        </pc:picChg>
        <pc:picChg chg="del">
          <ac:chgData name="Megs Dunford" userId="2f7d9d21-332f-4c17-994e-4a448ebf56ad" providerId="ADAL" clId="{74994015-EA30-4157-BED3-66EF5901A590}" dt="2023-11-30T02:20:33.469" v="3687" actId="478"/>
          <ac:picMkLst>
            <pc:docMk/>
            <pc:sldMk cId="164021137" sldId="304"/>
            <ac:picMk id="10" creationId="{9CDC4EB6-AF00-4341-4B5F-27BAAD82194A}"/>
          </ac:picMkLst>
        </pc:picChg>
        <pc:picChg chg="add del mod">
          <ac:chgData name="Megs Dunford" userId="2f7d9d21-332f-4c17-994e-4a448ebf56ad" providerId="ADAL" clId="{74994015-EA30-4157-BED3-66EF5901A590}" dt="2023-11-30T02:26:19.224" v="3734" actId="478"/>
          <ac:picMkLst>
            <pc:docMk/>
            <pc:sldMk cId="164021137" sldId="304"/>
            <ac:picMk id="14" creationId="{A1EB5B17-AB70-ACAD-0540-30C17E80E36C}"/>
          </ac:picMkLst>
        </pc:picChg>
        <pc:picChg chg="add del mod">
          <ac:chgData name="Megs Dunford" userId="2f7d9d21-332f-4c17-994e-4a448ebf56ad" providerId="ADAL" clId="{74994015-EA30-4157-BED3-66EF5901A590}" dt="2023-11-30T02:26:40.893" v="3738" actId="478"/>
          <ac:picMkLst>
            <pc:docMk/>
            <pc:sldMk cId="164021137" sldId="304"/>
            <ac:picMk id="16" creationId="{FA62B90D-0BF5-BF9C-5D7F-B51A9D7D1E71}"/>
          </ac:picMkLst>
        </pc:picChg>
        <pc:picChg chg="add mod modCrop">
          <ac:chgData name="Megs Dunford" userId="2f7d9d21-332f-4c17-994e-4a448ebf56ad" providerId="ADAL" clId="{74994015-EA30-4157-BED3-66EF5901A590}" dt="2023-11-30T02:27:04.897" v="3746" actId="732"/>
          <ac:picMkLst>
            <pc:docMk/>
            <pc:sldMk cId="164021137" sldId="304"/>
            <ac:picMk id="18" creationId="{2C9F4DE0-A820-7B45-D464-9EF4BD4DF5E5}"/>
          </ac:picMkLst>
        </pc:picChg>
      </pc:sldChg>
      <pc:sldChg chg="addSp delSp modSp add del mod ord modTransition">
        <pc:chgData name="Megs Dunford" userId="2f7d9d21-332f-4c17-994e-4a448ebf56ad" providerId="ADAL" clId="{74994015-EA30-4157-BED3-66EF5901A590}" dt="2023-11-30T02:24:20.234" v="3714" actId="47"/>
        <pc:sldMkLst>
          <pc:docMk/>
          <pc:sldMk cId="3564443880" sldId="305"/>
        </pc:sldMkLst>
        <pc:picChg chg="add mod modCrop">
          <ac:chgData name="Megs Dunford" userId="2f7d9d21-332f-4c17-994e-4a448ebf56ad" providerId="ADAL" clId="{74994015-EA30-4157-BED3-66EF5901A590}" dt="2023-11-30T02:20:22.718" v="3685" actId="18131"/>
          <ac:picMkLst>
            <pc:docMk/>
            <pc:sldMk cId="3564443880" sldId="305"/>
            <ac:picMk id="4" creationId="{26A04572-AC36-79FF-6837-E41AAD9FC578}"/>
          </ac:picMkLst>
        </pc:picChg>
        <pc:picChg chg="del mod">
          <ac:chgData name="Megs Dunford" userId="2f7d9d21-332f-4c17-994e-4a448ebf56ad" providerId="ADAL" clId="{74994015-EA30-4157-BED3-66EF5901A590}" dt="2023-11-30T02:19:40.513" v="3669" actId="478"/>
          <ac:picMkLst>
            <pc:docMk/>
            <pc:sldMk cId="3564443880" sldId="305"/>
            <ac:picMk id="9" creationId="{84F0E62F-2D97-0F09-7A01-D54559D8FC43}"/>
          </ac:picMkLst>
        </pc:picChg>
        <pc:picChg chg="del">
          <ac:chgData name="Megs Dunford" userId="2f7d9d21-332f-4c17-994e-4a448ebf56ad" providerId="ADAL" clId="{74994015-EA30-4157-BED3-66EF5901A590}" dt="2023-11-30T02:19:43.120" v="3671" actId="478"/>
          <ac:picMkLst>
            <pc:docMk/>
            <pc:sldMk cId="3564443880" sldId="305"/>
            <ac:picMk id="10" creationId="{9CDC4EB6-AF00-4341-4B5F-27BAAD82194A}"/>
          </ac:picMkLst>
        </pc:picChg>
      </pc:sldChg>
      <pc:sldChg chg="addSp delSp modSp add mod">
        <pc:chgData name="Megs Dunford" userId="2f7d9d21-332f-4c17-994e-4a448ebf56ad" providerId="ADAL" clId="{74994015-EA30-4157-BED3-66EF5901A590}" dt="2023-11-30T02:54:14.597" v="4148" actId="1076"/>
        <pc:sldMkLst>
          <pc:docMk/>
          <pc:sldMk cId="799865940" sldId="306"/>
        </pc:sldMkLst>
        <pc:grpChg chg="mod">
          <ac:chgData name="Megs Dunford" userId="2f7d9d21-332f-4c17-994e-4a448ebf56ad" providerId="ADAL" clId="{74994015-EA30-4157-BED3-66EF5901A590}" dt="2023-11-30T02:54:12.324" v="4143"/>
          <ac:grpSpMkLst>
            <pc:docMk/>
            <pc:sldMk cId="799865940" sldId="306"/>
            <ac:grpSpMk id="13" creationId="{5E37D2FD-C512-FC9A-8F87-06D3D513008E}"/>
          </ac:grpSpMkLst>
        </pc:grpChg>
        <pc:grpChg chg="mod">
          <ac:chgData name="Megs Dunford" userId="2f7d9d21-332f-4c17-994e-4a448ebf56ad" providerId="ADAL" clId="{74994015-EA30-4157-BED3-66EF5901A590}" dt="2023-11-30T02:54:12.324" v="4143"/>
          <ac:grpSpMkLst>
            <pc:docMk/>
            <pc:sldMk cId="799865940" sldId="306"/>
            <ac:grpSpMk id="15" creationId="{08983587-237E-8808-FC3D-991422B8B412}"/>
          </ac:grpSpMkLst>
        </pc:grpChg>
        <pc:grpChg chg="mod">
          <ac:chgData name="Megs Dunford" userId="2f7d9d21-332f-4c17-994e-4a448ebf56ad" providerId="ADAL" clId="{74994015-EA30-4157-BED3-66EF5901A590}" dt="2023-11-30T02:54:11.207" v="4140"/>
          <ac:grpSpMkLst>
            <pc:docMk/>
            <pc:sldMk cId="799865940" sldId="306"/>
            <ac:grpSpMk id="18" creationId="{AB6FEFFE-1B99-13C3-48DF-B186C6D33B1F}"/>
          </ac:grpSpMkLst>
        </pc:grpChg>
        <pc:picChg chg="mod">
          <ac:chgData name="Megs Dunford" userId="2f7d9d21-332f-4c17-994e-4a448ebf56ad" providerId="ADAL" clId="{74994015-EA30-4157-BED3-66EF5901A590}" dt="2023-11-30T02:54:14.597" v="4148" actId="1076"/>
          <ac:picMkLst>
            <pc:docMk/>
            <pc:sldMk cId="799865940" sldId="306"/>
            <ac:picMk id="14" creationId="{A1EB5B17-AB70-ACAD-0540-30C17E80E36C}"/>
          </ac:picMkLst>
        </pc:picChg>
        <pc:inkChg chg="add">
          <ac:chgData name="Megs Dunford" userId="2f7d9d21-332f-4c17-994e-4a448ebf56ad" providerId="ADAL" clId="{74994015-EA30-4157-BED3-66EF5901A590}" dt="2023-11-30T02:52:59.228" v="4123" actId="9405"/>
          <ac:inkMkLst>
            <pc:docMk/>
            <pc:sldMk cId="799865940" sldId="306"/>
            <ac:inkMk id="2" creationId="{8CAF86AC-2868-6254-EF28-DB9355DED837}"/>
          </ac:inkMkLst>
        </pc:inkChg>
        <pc:inkChg chg="add">
          <ac:chgData name="Megs Dunford" userId="2f7d9d21-332f-4c17-994e-4a448ebf56ad" providerId="ADAL" clId="{74994015-EA30-4157-BED3-66EF5901A590}" dt="2023-11-30T02:53:05.679" v="4124" actId="9405"/>
          <ac:inkMkLst>
            <pc:docMk/>
            <pc:sldMk cId="799865940" sldId="306"/>
            <ac:inkMk id="3" creationId="{5031254C-4150-6813-0318-B54E710E27A8}"/>
          </ac:inkMkLst>
        </pc:inkChg>
        <pc:inkChg chg="add">
          <ac:chgData name="Megs Dunford" userId="2f7d9d21-332f-4c17-994e-4a448ebf56ad" providerId="ADAL" clId="{74994015-EA30-4157-BED3-66EF5901A590}" dt="2023-11-30T02:53:06.380" v="4125" actId="9405"/>
          <ac:inkMkLst>
            <pc:docMk/>
            <pc:sldMk cId="799865940" sldId="306"/>
            <ac:inkMk id="4" creationId="{5349F6C5-40AF-66DE-8F19-8DAC21F0E1EF}"/>
          </ac:inkMkLst>
        </pc:inkChg>
        <pc:inkChg chg="add">
          <ac:chgData name="Megs Dunford" userId="2f7d9d21-332f-4c17-994e-4a448ebf56ad" providerId="ADAL" clId="{74994015-EA30-4157-BED3-66EF5901A590}" dt="2023-11-30T02:53:06.890" v="4126" actId="9405"/>
          <ac:inkMkLst>
            <pc:docMk/>
            <pc:sldMk cId="799865940" sldId="306"/>
            <ac:inkMk id="5" creationId="{9C64F9DA-F279-662D-D915-28C76721351F}"/>
          </ac:inkMkLst>
        </pc:inkChg>
        <pc:inkChg chg="add del mod">
          <ac:chgData name="Megs Dunford" userId="2f7d9d21-332f-4c17-994e-4a448ebf56ad" providerId="ADAL" clId="{74994015-EA30-4157-BED3-66EF5901A590}" dt="2023-11-30T02:54:14.048" v="4147" actId="9405"/>
          <ac:inkMkLst>
            <pc:docMk/>
            <pc:sldMk cId="799865940" sldId="306"/>
            <ac:inkMk id="6" creationId="{B90981E4-1A58-E99D-53BC-75BCDBEEAC9E}"/>
          </ac:inkMkLst>
        </pc:inkChg>
        <pc:inkChg chg="add del mod">
          <ac:chgData name="Megs Dunford" userId="2f7d9d21-332f-4c17-994e-4a448ebf56ad" providerId="ADAL" clId="{74994015-EA30-4157-BED3-66EF5901A590}" dt="2023-11-30T02:54:13.618" v="4146" actId="9405"/>
          <ac:inkMkLst>
            <pc:docMk/>
            <pc:sldMk cId="799865940" sldId="306"/>
            <ac:inkMk id="7" creationId="{D1DD114E-2465-3C01-2046-DBC6CFA1DFD9}"/>
          </ac:inkMkLst>
        </pc:inkChg>
        <pc:inkChg chg="add del mod">
          <ac:chgData name="Megs Dunford" userId="2f7d9d21-332f-4c17-994e-4a448ebf56ad" providerId="ADAL" clId="{74994015-EA30-4157-BED3-66EF5901A590}" dt="2023-11-30T02:54:13.182" v="4145" actId="9405"/>
          <ac:inkMkLst>
            <pc:docMk/>
            <pc:sldMk cId="799865940" sldId="306"/>
            <ac:inkMk id="9" creationId="{7E6FC904-19D1-5BD2-AAC4-6DC4485059B8}"/>
          </ac:inkMkLst>
        </pc:inkChg>
        <pc:inkChg chg="add del mod">
          <ac:chgData name="Megs Dunford" userId="2f7d9d21-332f-4c17-994e-4a448ebf56ad" providerId="ADAL" clId="{74994015-EA30-4157-BED3-66EF5901A590}" dt="2023-11-30T02:54:12.737" v="4144" actId="9405"/>
          <ac:inkMkLst>
            <pc:docMk/>
            <pc:sldMk cId="799865940" sldId="306"/>
            <ac:inkMk id="10" creationId="{DC39706F-D261-A219-A9F2-6B0C92075344}"/>
          </ac:inkMkLst>
        </pc:inkChg>
        <pc:inkChg chg="add del mod">
          <ac:chgData name="Megs Dunford" userId="2f7d9d21-332f-4c17-994e-4a448ebf56ad" providerId="ADAL" clId="{74994015-EA30-4157-BED3-66EF5901A590}" dt="2023-11-30T02:54:12.324" v="4143"/>
          <ac:inkMkLst>
            <pc:docMk/>
            <pc:sldMk cId="799865940" sldId="306"/>
            <ac:inkMk id="11" creationId="{875D7F82-73CE-EBD2-D4F7-17745C42CC37}"/>
          </ac:inkMkLst>
        </pc:inkChg>
        <pc:inkChg chg="add del mod">
          <ac:chgData name="Megs Dunford" userId="2f7d9d21-332f-4c17-994e-4a448ebf56ad" providerId="ADAL" clId="{74994015-EA30-4157-BED3-66EF5901A590}" dt="2023-11-30T02:54:11.727" v="4141" actId="9405"/>
          <ac:inkMkLst>
            <pc:docMk/>
            <pc:sldMk cId="799865940" sldId="306"/>
            <ac:inkMk id="16" creationId="{6946D72F-9067-984B-1579-581B1C3C6469}"/>
          </ac:inkMkLst>
        </pc:inkChg>
        <pc:inkChg chg="add del mod">
          <ac:chgData name="Megs Dunford" userId="2f7d9d21-332f-4c17-994e-4a448ebf56ad" providerId="ADAL" clId="{74994015-EA30-4157-BED3-66EF5901A590}" dt="2023-11-30T02:54:11.207" v="4140"/>
          <ac:inkMkLst>
            <pc:docMk/>
            <pc:sldMk cId="799865940" sldId="306"/>
            <ac:inkMk id="17" creationId="{E68C713A-C908-8603-2425-7138CE9E437E}"/>
          </ac:inkMkLst>
        </pc:inkChg>
      </pc:sldChg>
      <pc:sldChg chg="addSp delSp modSp add del mod modClrScheme chgLayout">
        <pc:chgData name="Megs Dunford" userId="2f7d9d21-332f-4c17-994e-4a448ebf56ad" providerId="ADAL" clId="{74994015-EA30-4157-BED3-66EF5901A590}" dt="2023-11-30T03:02:57.756" v="4279" actId="47"/>
        <pc:sldMkLst>
          <pc:docMk/>
          <pc:sldMk cId="2781103297" sldId="307"/>
        </pc:sldMkLst>
        <pc:spChg chg="add mod">
          <ac:chgData name="Megs Dunford" userId="2f7d9d21-332f-4c17-994e-4a448ebf56ad" providerId="ADAL" clId="{74994015-EA30-4157-BED3-66EF5901A590}" dt="2023-11-30T02:59:06.721" v="4163" actId="20577"/>
          <ac:spMkLst>
            <pc:docMk/>
            <pc:sldMk cId="2781103297" sldId="307"/>
            <ac:spMk id="2" creationId="{8B37AC70-40DE-2B7F-DD3A-AD984E1CD283}"/>
          </ac:spMkLst>
        </pc:spChg>
        <pc:spChg chg="add del mod">
          <ac:chgData name="Megs Dunford" userId="2f7d9d21-332f-4c17-994e-4a448ebf56ad" providerId="ADAL" clId="{74994015-EA30-4157-BED3-66EF5901A590}" dt="2023-11-30T03:00:01.558" v="4187" actId="767"/>
          <ac:spMkLst>
            <pc:docMk/>
            <pc:sldMk cId="2781103297" sldId="307"/>
            <ac:spMk id="3" creationId="{128213C1-B0F1-B104-AA4C-AADCFC4D414F}"/>
          </ac:spMkLst>
        </pc:spChg>
        <pc:spChg chg="add del">
          <ac:chgData name="Megs Dunford" userId="2f7d9d21-332f-4c17-994e-4a448ebf56ad" providerId="ADAL" clId="{74994015-EA30-4157-BED3-66EF5901A590}" dt="2023-11-30T03:00:42.062" v="4195" actId="700"/>
          <ac:spMkLst>
            <pc:docMk/>
            <pc:sldMk cId="2781103297" sldId="307"/>
            <ac:spMk id="8" creationId="{3AEDFFC5-DCAE-E0F0-C841-6FFF13CB7B6C}"/>
          </ac:spMkLst>
        </pc:spChg>
        <pc:spChg chg="add del">
          <ac:chgData name="Megs Dunford" userId="2f7d9d21-332f-4c17-994e-4a448ebf56ad" providerId="ADAL" clId="{74994015-EA30-4157-BED3-66EF5901A590}" dt="2023-11-30T03:00:42.062" v="4195" actId="700"/>
          <ac:spMkLst>
            <pc:docMk/>
            <pc:sldMk cId="2781103297" sldId="307"/>
            <ac:spMk id="12" creationId="{78DB463E-E1CE-3A09-CDE8-4527031D0135}"/>
          </ac:spMkLst>
        </pc:spChg>
        <pc:grpChg chg="add del mod">
          <ac:chgData name="Megs Dunford" userId="2f7d9d21-332f-4c17-994e-4a448ebf56ad" providerId="ADAL" clId="{74994015-EA30-4157-BED3-66EF5901A590}" dt="2023-11-30T03:01:22.843" v="4222"/>
          <ac:grpSpMkLst>
            <pc:docMk/>
            <pc:sldMk cId="2781103297" sldId="307"/>
            <ac:grpSpMk id="15" creationId="{5439E205-AFE0-66B6-D343-6888CE6B1778}"/>
          </ac:grpSpMkLst>
        </pc:grpChg>
        <pc:grpChg chg="mod">
          <ac:chgData name="Megs Dunford" userId="2f7d9d21-332f-4c17-994e-4a448ebf56ad" providerId="ADAL" clId="{74994015-EA30-4157-BED3-66EF5901A590}" dt="2023-11-30T03:01:22.843" v="4222"/>
          <ac:grpSpMkLst>
            <pc:docMk/>
            <pc:sldMk cId="2781103297" sldId="307"/>
            <ac:grpSpMk id="16" creationId="{57B2E624-B58B-29DD-1CB4-1333F6FC874D}"/>
          </ac:grpSpMkLst>
        </pc:grpChg>
        <pc:grpChg chg="add del mod">
          <ac:chgData name="Megs Dunford" userId="2f7d9d21-332f-4c17-994e-4a448ebf56ad" providerId="ADAL" clId="{74994015-EA30-4157-BED3-66EF5901A590}" dt="2023-11-30T03:01:22.444" v="4219"/>
          <ac:grpSpMkLst>
            <pc:docMk/>
            <pc:sldMk cId="2781103297" sldId="307"/>
            <ac:grpSpMk id="19" creationId="{8E6AA854-361C-D132-21FB-01994B54BC5F}"/>
          </ac:grpSpMkLst>
        </pc:grpChg>
        <pc:grpChg chg="mod">
          <ac:chgData name="Megs Dunford" userId="2f7d9d21-332f-4c17-994e-4a448ebf56ad" providerId="ADAL" clId="{74994015-EA30-4157-BED3-66EF5901A590}" dt="2023-11-30T03:01:22.267" v="4217"/>
          <ac:grpSpMkLst>
            <pc:docMk/>
            <pc:sldMk cId="2781103297" sldId="307"/>
            <ac:grpSpMk id="21" creationId="{2E11930D-9197-7688-1E08-A8F659231E64}"/>
          </ac:grpSpMkLst>
        </pc:grpChg>
        <pc:picChg chg="add del mod ord modCrop">
          <ac:chgData name="Megs Dunford" userId="2f7d9d21-332f-4c17-994e-4a448ebf56ad" providerId="ADAL" clId="{74994015-EA30-4157-BED3-66EF5901A590}" dt="2023-11-30T03:01:25.246" v="4229" actId="1076"/>
          <ac:picMkLst>
            <pc:docMk/>
            <pc:sldMk cId="2781103297" sldId="307"/>
            <ac:picMk id="14" creationId="{A1EB5B17-AB70-ACAD-0540-30C17E80E36C}"/>
          </ac:picMkLst>
        </pc:picChg>
        <pc:inkChg chg="add del">
          <ac:chgData name="Megs Dunford" userId="2f7d9d21-332f-4c17-994e-4a448ebf56ad" providerId="ADAL" clId="{74994015-EA30-4157-BED3-66EF5901A590}" dt="2023-11-30T03:00:53.438" v="4198" actId="9405"/>
          <ac:inkMkLst>
            <pc:docMk/>
            <pc:sldMk cId="2781103297" sldId="307"/>
            <ac:inkMk id="4" creationId="{8DBF8851-8BED-817C-2F4D-9BB7EFCF68E4}"/>
          </ac:inkMkLst>
        </pc:inkChg>
        <pc:inkChg chg="add del mod">
          <ac:chgData name="Megs Dunford" userId="2f7d9d21-332f-4c17-994e-4a448ebf56ad" providerId="ADAL" clId="{74994015-EA30-4157-BED3-66EF5901A590}" dt="2023-11-30T03:01:24.810" v="4228" actId="9405"/>
          <ac:inkMkLst>
            <pc:docMk/>
            <pc:sldMk cId="2781103297" sldId="307"/>
            <ac:inkMk id="5" creationId="{0830EC81-1599-9043-7FE6-F0B4CF4DBE1B}"/>
          </ac:inkMkLst>
        </pc:inkChg>
        <pc:inkChg chg="add del mod">
          <ac:chgData name="Megs Dunford" userId="2f7d9d21-332f-4c17-994e-4a448ebf56ad" providerId="ADAL" clId="{74994015-EA30-4157-BED3-66EF5901A590}" dt="2023-11-30T03:01:24.373" v="4227" actId="9405"/>
          <ac:inkMkLst>
            <pc:docMk/>
            <pc:sldMk cId="2781103297" sldId="307"/>
            <ac:inkMk id="6" creationId="{84FB195C-225A-1542-B72F-A985CACD6024}"/>
          </ac:inkMkLst>
        </pc:inkChg>
        <pc:inkChg chg="add del mod">
          <ac:chgData name="Megs Dunford" userId="2f7d9d21-332f-4c17-994e-4a448ebf56ad" providerId="ADAL" clId="{74994015-EA30-4157-BED3-66EF5901A590}" dt="2023-11-30T03:01:23.933" v="4226" actId="9405"/>
          <ac:inkMkLst>
            <pc:docMk/>
            <pc:sldMk cId="2781103297" sldId="307"/>
            <ac:inkMk id="7" creationId="{3970C21A-3380-71EC-90AC-16F1C5890FCE}"/>
          </ac:inkMkLst>
        </pc:inkChg>
        <pc:inkChg chg="add del mod">
          <ac:chgData name="Megs Dunford" userId="2f7d9d21-332f-4c17-994e-4a448ebf56ad" providerId="ADAL" clId="{74994015-EA30-4157-BED3-66EF5901A590}" dt="2023-11-30T03:01:23.459" v="4225" actId="9405"/>
          <ac:inkMkLst>
            <pc:docMk/>
            <pc:sldMk cId="2781103297" sldId="307"/>
            <ac:inkMk id="9" creationId="{F9B791AF-9557-AE04-7EAA-3E07A8ADDE5F}"/>
          </ac:inkMkLst>
        </pc:inkChg>
        <pc:inkChg chg="add del mod">
          <ac:chgData name="Megs Dunford" userId="2f7d9d21-332f-4c17-994e-4a448ebf56ad" providerId="ADAL" clId="{74994015-EA30-4157-BED3-66EF5901A590}" dt="2023-11-30T03:01:23.238" v="4224" actId="9405"/>
          <ac:inkMkLst>
            <pc:docMk/>
            <pc:sldMk cId="2781103297" sldId="307"/>
            <ac:inkMk id="10" creationId="{6703D5BF-8897-E417-7AFD-962CACE31714}"/>
          </ac:inkMkLst>
        </pc:inkChg>
        <pc:inkChg chg="add del mod">
          <ac:chgData name="Megs Dunford" userId="2f7d9d21-332f-4c17-994e-4a448ebf56ad" providerId="ADAL" clId="{74994015-EA30-4157-BED3-66EF5901A590}" dt="2023-11-30T03:01:23.061" v="4223" actId="9405"/>
          <ac:inkMkLst>
            <pc:docMk/>
            <pc:sldMk cId="2781103297" sldId="307"/>
            <ac:inkMk id="11" creationId="{C9BD61E0-98A7-3817-E24E-0208F6FC5E9E}"/>
          </ac:inkMkLst>
        </pc:inkChg>
        <pc:inkChg chg="add del mod">
          <ac:chgData name="Megs Dunford" userId="2f7d9d21-332f-4c17-994e-4a448ebf56ad" providerId="ADAL" clId="{74994015-EA30-4157-BED3-66EF5901A590}" dt="2023-11-30T03:01:22.843" v="4222"/>
          <ac:inkMkLst>
            <pc:docMk/>
            <pc:sldMk cId="2781103297" sldId="307"/>
            <ac:inkMk id="13" creationId="{4AD605CB-CE4A-F170-D3B2-0E858EA13A65}"/>
          </ac:inkMkLst>
        </pc:inkChg>
        <pc:inkChg chg="add del mod">
          <ac:chgData name="Megs Dunford" userId="2f7d9d21-332f-4c17-994e-4a448ebf56ad" providerId="ADAL" clId="{74994015-EA30-4157-BED3-66EF5901A590}" dt="2023-11-30T03:01:22.628" v="4220" actId="9405"/>
          <ac:inkMkLst>
            <pc:docMk/>
            <pc:sldMk cId="2781103297" sldId="307"/>
            <ac:inkMk id="17" creationId="{B16297E8-FFB1-5754-EE63-9FC97AC7100B}"/>
          </ac:inkMkLst>
        </pc:inkChg>
        <pc:inkChg chg="add del mod">
          <ac:chgData name="Megs Dunford" userId="2f7d9d21-332f-4c17-994e-4a448ebf56ad" providerId="ADAL" clId="{74994015-EA30-4157-BED3-66EF5901A590}" dt="2023-11-30T03:01:22.444" v="4219"/>
          <ac:inkMkLst>
            <pc:docMk/>
            <pc:sldMk cId="2781103297" sldId="307"/>
            <ac:inkMk id="18" creationId="{B2F1C774-B698-4695-D8A8-A45109B9EF4F}"/>
          </ac:inkMkLst>
        </pc:inkChg>
        <pc:inkChg chg="add del mod">
          <ac:chgData name="Megs Dunford" userId="2f7d9d21-332f-4c17-994e-4a448ebf56ad" providerId="ADAL" clId="{74994015-EA30-4157-BED3-66EF5901A590}" dt="2023-11-30T03:01:22.267" v="4217"/>
          <ac:inkMkLst>
            <pc:docMk/>
            <pc:sldMk cId="2781103297" sldId="307"/>
            <ac:inkMk id="20" creationId="{FE8A9D38-C8E5-0FBA-53C1-123860194C05}"/>
          </ac:inkMkLst>
        </pc:inkChg>
        <pc:inkChg chg="add del">
          <ac:chgData name="Megs Dunford" userId="2f7d9d21-332f-4c17-994e-4a448ebf56ad" providerId="ADAL" clId="{74994015-EA30-4157-BED3-66EF5901A590}" dt="2023-11-30T03:01:22.069" v="4215" actId="9405"/>
          <ac:inkMkLst>
            <pc:docMk/>
            <pc:sldMk cId="2781103297" sldId="307"/>
            <ac:inkMk id="22" creationId="{A31CD720-5D6E-9FF7-6FE4-3EA05C7E6BC9}"/>
          </ac:inkMkLst>
        </pc:inkChg>
        <pc:inkChg chg="add del">
          <ac:chgData name="Megs Dunford" userId="2f7d9d21-332f-4c17-994e-4a448ebf56ad" providerId="ADAL" clId="{74994015-EA30-4157-BED3-66EF5901A590}" dt="2023-11-30T03:01:20.544" v="4214" actId="9405"/>
          <ac:inkMkLst>
            <pc:docMk/>
            <pc:sldMk cId="2781103297" sldId="307"/>
            <ac:inkMk id="23" creationId="{057FD17E-4217-ABB1-A866-E2319BA287C2}"/>
          </ac:inkMkLst>
        </pc:inkChg>
      </pc:sldChg>
      <pc:sldChg chg="modSp add del mod ord">
        <pc:chgData name="Megs Dunford" userId="2f7d9d21-332f-4c17-994e-4a448ebf56ad" providerId="ADAL" clId="{74994015-EA30-4157-BED3-66EF5901A590}" dt="2023-11-30T02:35:47.060" v="3821" actId="47"/>
        <pc:sldMkLst>
          <pc:docMk/>
          <pc:sldMk cId="3822089887" sldId="308"/>
        </pc:sldMkLst>
        <pc:spChg chg="mod">
          <ac:chgData name="Megs Dunford" userId="2f7d9d21-332f-4c17-994e-4a448ebf56ad" providerId="ADAL" clId="{74994015-EA30-4157-BED3-66EF5901A590}" dt="2023-11-30T02:32:25.388" v="3818" actId="20577"/>
          <ac:spMkLst>
            <pc:docMk/>
            <pc:sldMk cId="3822089887" sldId="308"/>
            <ac:spMk id="2" creationId="{68F01EB8-A049-6435-57BD-B6ECEE710194}"/>
          </ac:spMkLst>
        </pc:spChg>
        <pc:spChg chg="mod">
          <ac:chgData name="Megs Dunford" userId="2f7d9d21-332f-4c17-994e-4a448ebf56ad" providerId="ADAL" clId="{74994015-EA30-4157-BED3-66EF5901A590}" dt="2023-11-30T02:32:44.709" v="3819" actId="20577"/>
          <ac:spMkLst>
            <pc:docMk/>
            <pc:sldMk cId="3822089887" sldId="308"/>
            <ac:spMk id="9" creationId="{54288FFB-4AAA-68C7-DC4F-545D52FE1A0A}"/>
          </ac:spMkLst>
        </pc:spChg>
      </pc:sldChg>
      <pc:sldChg chg="modSp add del mod">
        <pc:chgData name="Megs Dunford" userId="2f7d9d21-332f-4c17-994e-4a448ebf56ad" providerId="ADAL" clId="{74994015-EA30-4157-BED3-66EF5901A590}" dt="2023-11-30T02:28:22.115" v="3755" actId="47"/>
        <pc:sldMkLst>
          <pc:docMk/>
          <pc:sldMk cId="3851075039" sldId="308"/>
        </pc:sldMkLst>
        <pc:picChg chg="mod modCrop">
          <ac:chgData name="Megs Dunford" userId="2f7d9d21-332f-4c17-994e-4a448ebf56ad" providerId="ADAL" clId="{74994015-EA30-4157-BED3-66EF5901A590}" dt="2023-11-30T02:27:43.765" v="3754" actId="18131"/>
          <ac:picMkLst>
            <pc:docMk/>
            <pc:sldMk cId="3851075039" sldId="308"/>
            <ac:picMk id="18" creationId="{2C9F4DE0-A820-7B45-D464-9EF4BD4DF5E5}"/>
          </ac:picMkLst>
        </pc:picChg>
      </pc:sldChg>
      <pc:sldChg chg="modSp mod">
        <pc:chgData name="Megs Dunford" userId="2f7d9d21-332f-4c17-994e-4a448ebf56ad" providerId="ADAL" clId="{74994015-EA30-4157-BED3-66EF5901A590}" dt="2023-11-30T02:39:02.888" v="3939" actId="20577"/>
        <pc:sldMkLst>
          <pc:docMk/>
          <pc:sldMk cId="578676471" sldId="327"/>
        </pc:sldMkLst>
        <pc:spChg chg="mod">
          <ac:chgData name="Megs Dunford" userId="2f7d9d21-332f-4c17-994e-4a448ebf56ad" providerId="ADAL" clId="{74994015-EA30-4157-BED3-66EF5901A590}" dt="2023-11-30T02:39:02.888" v="3939" actId="20577"/>
          <ac:spMkLst>
            <pc:docMk/>
            <pc:sldMk cId="578676471" sldId="327"/>
            <ac:spMk id="2" creationId="{36213253-83A5-60CE-C2BC-A9DBFC06D8DC}"/>
          </ac:spMkLst>
        </pc:spChg>
      </pc:sldChg>
      <pc:sldChg chg="modSp mod">
        <pc:chgData name="Megs Dunford" userId="2f7d9d21-332f-4c17-994e-4a448ebf56ad" providerId="ADAL" clId="{74994015-EA30-4157-BED3-66EF5901A590}" dt="2023-11-30T03:03:59.014" v="4282" actId="20577"/>
        <pc:sldMkLst>
          <pc:docMk/>
          <pc:sldMk cId="4138215461" sldId="328"/>
        </pc:sldMkLst>
        <pc:spChg chg="mod">
          <ac:chgData name="Megs Dunford" userId="2f7d9d21-332f-4c17-994e-4a448ebf56ad" providerId="ADAL" clId="{74994015-EA30-4157-BED3-66EF5901A590}" dt="2023-11-30T03:03:59.014" v="4282" actId="20577"/>
          <ac:spMkLst>
            <pc:docMk/>
            <pc:sldMk cId="4138215461" sldId="328"/>
            <ac:spMk id="2" creationId="{36213253-83A5-60CE-C2BC-A9DBFC06D8DC}"/>
          </ac:spMkLst>
        </pc:spChg>
      </pc:sldChg>
      <pc:sldChg chg="addSp delSp modSp del mod">
        <pc:chgData name="Megs Dunford" userId="2f7d9d21-332f-4c17-994e-4a448ebf56ad" providerId="ADAL" clId="{74994015-EA30-4157-BED3-66EF5901A590}" dt="2023-11-30T02:36:48.975" v="3824" actId="47"/>
        <pc:sldMkLst>
          <pc:docMk/>
          <pc:sldMk cId="1638741710" sldId="329"/>
        </pc:sldMkLst>
        <pc:spChg chg="del mod">
          <ac:chgData name="Megs Dunford" userId="2f7d9d21-332f-4c17-994e-4a448ebf56ad" providerId="ADAL" clId="{74994015-EA30-4157-BED3-66EF5901A590}" dt="2023-11-30T02:36:43.692" v="3823" actId="478"/>
          <ac:spMkLst>
            <pc:docMk/>
            <pc:sldMk cId="1638741710" sldId="329"/>
            <ac:spMk id="3" creationId="{7CCD09D8-5685-4F96-A353-0B768A7CF706}"/>
          </ac:spMkLst>
        </pc:spChg>
        <pc:spChg chg="add mod">
          <ac:chgData name="Megs Dunford" userId="2f7d9d21-332f-4c17-994e-4a448ebf56ad" providerId="ADAL" clId="{74994015-EA30-4157-BED3-66EF5901A590}" dt="2023-11-30T02:36:43.692" v="3823" actId="478"/>
          <ac:spMkLst>
            <pc:docMk/>
            <pc:sldMk cId="1638741710" sldId="329"/>
            <ac:spMk id="4" creationId="{CE4AA4D9-B5E8-784C-0634-957AF30A9BFC}"/>
          </ac:spMkLst>
        </pc:spChg>
      </pc:sldChg>
      <pc:sldChg chg="modSp mod">
        <pc:chgData name="Megs Dunford" userId="2f7d9d21-332f-4c17-994e-4a448ebf56ad" providerId="ADAL" clId="{74994015-EA30-4157-BED3-66EF5901A590}" dt="2023-11-30T02:41:14.830" v="3988" actId="404"/>
        <pc:sldMkLst>
          <pc:docMk/>
          <pc:sldMk cId="4185922990" sldId="329"/>
        </pc:sldMkLst>
        <pc:spChg chg="mod">
          <ac:chgData name="Megs Dunford" userId="2f7d9d21-332f-4c17-994e-4a448ebf56ad" providerId="ADAL" clId="{74994015-EA30-4157-BED3-66EF5901A590}" dt="2023-11-30T02:41:14.830" v="3988" actId="404"/>
          <ac:spMkLst>
            <pc:docMk/>
            <pc:sldMk cId="4185922990" sldId="329"/>
            <ac:spMk id="12" creationId="{53644F61-6397-41CA-90E9-73CAEBE73AF0}"/>
          </ac:spMkLst>
        </pc:spChg>
      </pc:sldChg>
      <pc:sldChg chg="add">
        <pc:chgData name="Megs Dunford" userId="2f7d9d21-332f-4c17-994e-4a448ebf56ad" providerId="ADAL" clId="{74994015-EA30-4157-BED3-66EF5901A590}" dt="2023-11-30T02:41:55.368" v="3989" actId="2890"/>
        <pc:sldMkLst>
          <pc:docMk/>
          <pc:sldMk cId="2499423746" sldId="330"/>
        </pc:sldMkLst>
      </pc:sldChg>
      <pc:sldChg chg="addSp delSp modSp add mod modClrScheme chgLayout">
        <pc:chgData name="Megs Dunford" userId="2f7d9d21-332f-4c17-994e-4a448ebf56ad" providerId="ADAL" clId="{74994015-EA30-4157-BED3-66EF5901A590}" dt="2023-11-30T03:02:53.511" v="4278" actId="13822"/>
        <pc:sldMkLst>
          <pc:docMk/>
          <pc:sldMk cId="2658924775" sldId="331"/>
        </pc:sldMkLst>
        <pc:spChg chg="del">
          <ac:chgData name="Megs Dunford" userId="2f7d9d21-332f-4c17-994e-4a448ebf56ad" providerId="ADAL" clId="{74994015-EA30-4157-BED3-66EF5901A590}" dt="2023-11-30T03:00:10.806" v="4189" actId="700"/>
          <ac:spMkLst>
            <pc:docMk/>
            <pc:sldMk cId="2658924775" sldId="331"/>
            <ac:spMk id="8" creationId="{3AEDFFC5-DCAE-E0F0-C841-6FFF13CB7B6C}"/>
          </ac:spMkLst>
        </pc:spChg>
        <pc:spChg chg="del">
          <ac:chgData name="Megs Dunford" userId="2f7d9d21-332f-4c17-994e-4a448ebf56ad" providerId="ADAL" clId="{74994015-EA30-4157-BED3-66EF5901A590}" dt="2023-11-30T03:00:10.806" v="4189" actId="700"/>
          <ac:spMkLst>
            <pc:docMk/>
            <pc:sldMk cId="2658924775" sldId="331"/>
            <ac:spMk id="12" creationId="{78DB463E-E1CE-3A09-CDE8-4527031D0135}"/>
          </ac:spMkLst>
        </pc:spChg>
        <pc:spChg chg="add mod">
          <ac:chgData name="Megs Dunford" userId="2f7d9d21-332f-4c17-994e-4a448ebf56ad" providerId="ADAL" clId="{74994015-EA30-4157-BED3-66EF5901A590}" dt="2023-11-30T03:02:36.051" v="4275" actId="1076"/>
          <ac:spMkLst>
            <pc:docMk/>
            <pc:sldMk cId="2658924775" sldId="331"/>
            <ac:spMk id="25" creationId="{64EEDDC5-FA4D-6EE8-A025-87D6B29405E7}"/>
          </ac:spMkLst>
        </pc:spChg>
        <pc:grpChg chg="add del mod">
          <ac:chgData name="Megs Dunford" userId="2f7d9d21-332f-4c17-994e-4a448ebf56ad" providerId="ADAL" clId="{74994015-EA30-4157-BED3-66EF5901A590}" dt="2023-11-30T03:02:17.693" v="4260"/>
          <ac:grpSpMkLst>
            <pc:docMk/>
            <pc:sldMk cId="2658924775" sldId="331"/>
            <ac:grpSpMk id="10" creationId="{D8D61C16-388D-611D-9714-E7D01202AABB}"/>
          </ac:grpSpMkLst>
        </pc:grpChg>
        <pc:grpChg chg="add del mod">
          <ac:chgData name="Megs Dunford" userId="2f7d9d21-332f-4c17-994e-4a448ebf56ad" providerId="ADAL" clId="{74994015-EA30-4157-BED3-66EF5901A590}" dt="2023-11-30T03:02:17.432" v="4258"/>
          <ac:grpSpMkLst>
            <pc:docMk/>
            <pc:sldMk cId="2658924775" sldId="331"/>
            <ac:grpSpMk id="13" creationId="{4A13075C-70A5-537B-0596-2F4E6D57DE6B}"/>
          </ac:grpSpMkLst>
        </pc:grpChg>
        <pc:grpChg chg="add del mod">
          <ac:chgData name="Megs Dunford" userId="2f7d9d21-332f-4c17-994e-4a448ebf56ad" providerId="ADAL" clId="{74994015-EA30-4157-BED3-66EF5901A590}" dt="2023-11-30T03:02:16.279" v="4254"/>
          <ac:grpSpMkLst>
            <pc:docMk/>
            <pc:sldMk cId="2658924775" sldId="331"/>
            <ac:grpSpMk id="18" creationId="{8353CFBD-AB3E-0051-57DC-636FB0BE5CF8}"/>
          </ac:grpSpMkLst>
        </pc:grpChg>
        <pc:grpChg chg="add del mod">
          <ac:chgData name="Megs Dunford" userId="2f7d9d21-332f-4c17-994e-4a448ebf56ad" providerId="ADAL" clId="{74994015-EA30-4157-BED3-66EF5901A590}" dt="2023-11-30T03:02:15.450" v="4252"/>
          <ac:grpSpMkLst>
            <pc:docMk/>
            <pc:sldMk cId="2658924775" sldId="331"/>
            <ac:grpSpMk id="20" creationId="{9984821E-F2FB-1A78-ECE3-C10966E2FA1D}"/>
          </ac:grpSpMkLst>
        </pc:grpChg>
        <pc:grpChg chg="add del mod">
          <ac:chgData name="Megs Dunford" userId="2f7d9d21-332f-4c17-994e-4a448ebf56ad" providerId="ADAL" clId="{74994015-EA30-4157-BED3-66EF5901A590}" dt="2023-11-30T03:02:15.199" v="4250"/>
          <ac:grpSpMkLst>
            <pc:docMk/>
            <pc:sldMk cId="2658924775" sldId="331"/>
            <ac:grpSpMk id="22" creationId="{17289F1C-C75C-CD5D-BFAD-9D3E378C028B}"/>
          </ac:grpSpMkLst>
        </pc:grpChg>
        <pc:grpChg chg="mod">
          <ac:chgData name="Megs Dunford" userId="2f7d9d21-332f-4c17-994e-4a448ebf56ad" providerId="ADAL" clId="{74994015-EA30-4157-BED3-66EF5901A590}" dt="2023-11-30T03:02:14.944" v="4248"/>
          <ac:grpSpMkLst>
            <pc:docMk/>
            <pc:sldMk cId="2658924775" sldId="331"/>
            <ac:grpSpMk id="24" creationId="{ADF7E081-5B45-362F-8D2F-4254B7B2A4C4}"/>
          </ac:grpSpMkLst>
        </pc:grpChg>
        <pc:picChg chg="add del">
          <ac:chgData name="Megs Dunford" userId="2f7d9d21-332f-4c17-994e-4a448ebf56ad" providerId="ADAL" clId="{74994015-EA30-4157-BED3-66EF5901A590}" dt="2023-11-30T03:00:41.038" v="4193" actId="478"/>
          <ac:picMkLst>
            <pc:docMk/>
            <pc:sldMk cId="2658924775" sldId="331"/>
            <ac:picMk id="14" creationId="{A1EB5B17-AB70-ACAD-0540-30C17E80E36C}"/>
          </ac:picMkLst>
        </pc:picChg>
        <pc:inkChg chg="add del mod">
          <ac:chgData name="Megs Dunford" userId="2f7d9d21-332f-4c17-994e-4a448ebf56ad" providerId="ADAL" clId="{74994015-EA30-4157-BED3-66EF5901A590}" dt="2023-11-30T03:02:19.375" v="4263" actId="9405"/>
          <ac:inkMkLst>
            <pc:docMk/>
            <pc:sldMk cId="2658924775" sldId="331"/>
            <ac:inkMk id="5" creationId="{70CAD4E7-3A8F-AFF4-A5F8-AA27BD41F070}"/>
          </ac:inkMkLst>
        </pc:inkChg>
        <pc:inkChg chg="add del mod">
          <ac:chgData name="Megs Dunford" userId="2f7d9d21-332f-4c17-994e-4a448ebf56ad" providerId="ADAL" clId="{74994015-EA30-4157-BED3-66EF5901A590}" dt="2023-11-30T03:02:18.624" v="4262" actId="9405"/>
          <ac:inkMkLst>
            <pc:docMk/>
            <pc:sldMk cId="2658924775" sldId="331"/>
            <ac:inkMk id="6" creationId="{8A0D285F-6291-D596-0CEF-A4E7B6BB19CE}"/>
          </ac:inkMkLst>
        </pc:inkChg>
        <pc:inkChg chg="add del mod">
          <ac:chgData name="Megs Dunford" userId="2f7d9d21-332f-4c17-994e-4a448ebf56ad" providerId="ADAL" clId="{74994015-EA30-4157-BED3-66EF5901A590}" dt="2023-11-30T03:02:18.215" v="4261" actId="9405"/>
          <ac:inkMkLst>
            <pc:docMk/>
            <pc:sldMk cId="2658924775" sldId="331"/>
            <ac:inkMk id="7" creationId="{3449C2D6-430C-D1E8-2E33-35BF0EC2D5B7}"/>
          </ac:inkMkLst>
        </pc:inkChg>
        <pc:inkChg chg="add del mod">
          <ac:chgData name="Megs Dunford" userId="2f7d9d21-332f-4c17-994e-4a448ebf56ad" providerId="ADAL" clId="{74994015-EA30-4157-BED3-66EF5901A590}" dt="2023-11-30T03:02:17.693" v="4260"/>
          <ac:inkMkLst>
            <pc:docMk/>
            <pc:sldMk cId="2658924775" sldId="331"/>
            <ac:inkMk id="9" creationId="{5726F4E0-0DFA-3313-EBC4-65CED5A67935}"/>
          </ac:inkMkLst>
        </pc:inkChg>
        <pc:inkChg chg="add del mod">
          <ac:chgData name="Megs Dunford" userId="2f7d9d21-332f-4c17-994e-4a448ebf56ad" providerId="ADAL" clId="{74994015-EA30-4157-BED3-66EF5901A590}" dt="2023-11-30T03:02:17.432" v="4258"/>
          <ac:inkMkLst>
            <pc:docMk/>
            <pc:sldMk cId="2658924775" sldId="331"/>
            <ac:inkMk id="11" creationId="{8FA11876-7E41-0EA5-D032-E8E64A6EA29F}"/>
          </ac:inkMkLst>
        </pc:inkChg>
        <pc:inkChg chg="add del mod">
          <ac:chgData name="Megs Dunford" userId="2f7d9d21-332f-4c17-994e-4a448ebf56ad" providerId="ADAL" clId="{74994015-EA30-4157-BED3-66EF5901A590}" dt="2023-11-30T03:02:17.200" v="4256" actId="9405"/>
          <ac:inkMkLst>
            <pc:docMk/>
            <pc:sldMk cId="2658924775" sldId="331"/>
            <ac:inkMk id="15" creationId="{70BCBD4A-8313-071F-6B84-ABBC04C47D50}"/>
          </ac:inkMkLst>
        </pc:inkChg>
        <pc:inkChg chg="add del mod">
          <ac:chgData name="Megs Dunford" userId="2f7d9d21-332f-4c17-994e-4a448ebf56ad" providerId="ADAL" clId="{74994015-EA30-4157-BED3-66EF5901A590}" dt="2023-11-30T03:02:16.732" v="4255" actId="9405"/>
          <ac:inkMkLst>
            <pc:docMk/>
            <pc:sldMk cId="2658924775" sldId="331"/>
            <ac:inkMk id="16" creationId="{FDD41B2D-2A21-2CFA-B51A-C44809AA161E}"/>
          </ac:inkMkLst>
        </pc:inkChg>
        <pc:inkChg chg="add del mod">
          <ac:chgData name="Megs Dunford" userId="2f7d9d21-332f-4c17-994e-4a448ebf56ad" providerId="ADAL" clId="{74994015-EA30-4157-BED3-66EF5901A590}" dt="2023-11-30T03:02:16.279" v="4254"/>
          <ac:inkMkLst>
            <pc:docMk/>
            <pc:sldMk cId="2658924775" sldId="331"/>
            <ac:inkMk id="17" creationId="{FB661C83-1C55-6F66-03A8-40D2B043EC15}"/>
          </ac:inkMkLst>
        </pc:inkChg>
        <pc:inkChg chg="add del mod">
          <ac:chgData name="Megs Dunford" userId="2f7d9d21-332f-4c17-994e-4a448ebf56ad" providerId="ADAL" clId="{74994015-EA30-4157-BED3-66EF5901A590}" dt="2023-11-30T03:02:15.450" v="4252"/>
          <ac:inkMkLst>
            <pc:docMk/>
            <pc:sldMk cId="2658924775" sldId="331"/>
            <ac:inkMk id="19" creationId="{D6118589-BACC-5DCE-B807-406645ED5866}"/>
          </ac:inkMkLst>
        </pc:inkChg>
        <pc:inkChg chg="add del mod">
          <ac:chgData name="Megs Dunford" userId="2f7d9d21-332f-4c17-994e-4a448ebf56ad" providerId="ADAL" clId="{74994015-EA30-4157-BED3-66EF5901A590}" dt="2023-11-30T03:02:15.199" v="4250"/>
          <ac:inkMkLst>
            <pc:docMk/>
            <pc:sldMk cId="2658924775" sldId="331"/>
            <ac:inkMk id="21" creationId="{DAC05273-FA7E-1E41-7C8F-F439CC9B5641}"/>
          </ac:inkMkLst>
        </pc:inkChg>
        <pc:inkChg chg="add del mod">
          <ac:chgData name="Megs Dunford" userId="2f7d9d21-332f-4c17-994e-4a448ebf56ad" providerId="ADAL" clId="{74994015-EA30-4157-BED3-66EF5901A590}" dt="2023-11-30T03:02:14.944" v="4248"/>
          <ac:inkMkLst>
            <pc:docMk/>
            <pc:sldMk cId="2658924775" sldId="331"/>
            <ac:inkMk id="23" creationId="{8591F9B2-0356-BE38-7FE7-3D9710C5979D}"/>
          </ac:inkMkLst>
        </pc:inkChg>
        <pc:cxnChg chg="add del">
          <ac:chgData name="Megs Dunford" userId="2f7d9d21-332f-4c17-994e-4a448ebf56ad" providerId="ADAL" clId="{74994015-EA30-4157-BED3-66EF5901A590}" dt="2023-11-30T03:00:41.361" v="4194" actId="11529"/>
          <ac:cxnSpMkLst>
            <pc:docMk/>
            <pc:sldMk cId="2658924775" sldId="331"/>
            <ac:cxnSpMk id="4" creationId="{9C089F7F-2656-A6EB-B0DB-8D2C57573CB9}"/>
          </ac:cxnSpMkLst>
        </pc:cxnChg>
        <pc:cxnChg chg="add mod">
          <ac:chgData name="Megs Dunford" userId="2f7d9d21-332f-4c17-994e-4a448ebf56ad" providerId="ADAL" clId="{74994015-EA30-4157-BED3-66EF5901A590}" dt="2023-11-30T03:02:53.511" v="4278" actId="13822"/>
          <ac:cxnSpMkLst>
            <pc:docMk/>
            <pc:sldMk cId="2658924775" sldId="331"/>
            <ac:cxnSpMk id="27" creationId="{04A2C7E9-B125-4442-13CE-E6CF515546B3}"/>
          </ac:cxnSpMkLst>
        </pc:cxnChg>
      </pc:sldChg>
      <pc:sldChg chg="del">
        <pc:chgData name="Megs Dunford" userId="2f7d9d21-332f-4c17-994e-4a448ebf56ad" providerId="ADAL" clId="{74994015-EA30-4157-BED3-66EF5901A590}" dt="2023-11-30T02:35:41.122" v="3820" actId="47"/>
        <pc:sldMkLst>
          <pc:docMk/>
          <pc:sldMk cId="4138229950" sldId="350"/>
        </pc:sldMkLst>
      </pc:sldChg>
    </pc:docChg>
  </pc:docChgLst>
  <pc:docChgLst>
    <pc:chgData name="Michelle Fifield" userId="S::michelle.fifield@dpie.nsw.gov.au::dae96823-5483-4d4b-b20d-82ddd7d47ffa" providerId="AD" clId="Web-{81F3AE25-5ABA-F11B-A05F-816390DC288F}"/>
    <pc:docChg chg="modSld">
      <pc:chgData name="Michelle Fifield" userId="S::michelle.fifield@dpie.nsw.gov.au::dae96823-5483-4d4b-b20d-82ddd7d47ffa" providerId="AD" clId="Web-{81F3AE25-5ABA-F11B-A05F-816390DC288F}" dt="2023-12-01T09:40:50.644" v="0" actId="1076"/>
      <pc:docMkLst>
        <pc:docMk/>
      </pc:docMkLst>
      <pc:sldChg chg="modSp">
        <pc:chgData name="Michelle Fifield" userId="S::michelle.fifield@dpie.nsw.gov.au::dae96823-5483-4d4b-b20d-82ddd7d47ffa" providerId="AD" clId="Web-{81F3AE25-5ABA-F11B-A05F-816390DC288F}" dt="2023-12-01T09:40:50.644" v="0" actId="1076"/>
        <pc:sldMkLst>
          <pc:docMk/>
          <pc:sldMk cId="963984084" sldId="292"/>
        </pc:sldMkLst>
        <pc:picChg chg="mod">
          <ac:chgData name="Michelle Fifield" userId="S::michelle.fifield@dpie.nsw.gov.au::dae96823-5483-4d4b-b20d-82ddd7d47ffa" providerId="AD" clId="Web-{81F3AE25-5ABA-F11B-A05F-816390DC288F}" dt="2023-12-01T09:40:50.644" v="0" actId="1076"/>
          <ac:picMkLst>
            <pc:docMk/>
            <pc:sldMk cId="963984084" sldId="292"/>
            <ac:picMk id="3" creationId="{497276D6-B680-2E49-F1A7-FD919733D9B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B6163E-1B54-4F99-9493-4504EE23FEF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2EB3CFC0-A898-498D-887C-06F19A26C1D2}">
      <dgm:prSet phldrT="[Text]"/>
      <dgm:spPr/>
      <dgm:t>
        <a:bodyPr/>
        <a:lstStyle/>
        <a:p>
          <a:r>
            <a:rPr lang="en-AU"/>
            <a:t>Health impacts</a:t>
          </a:r>
        </a:p>
      </dgm:t>
    </dgm:pt>
    <dgm:pt modelId="{CD96EA9F-C4BE-4439-BC25-1B6DA128D6DD}" type="parTrans" cxnId="{16753401-67A5-4017-81BF-3F07ED267FE9}">
      <dgm:prSet/>
      <dgm:spPr/>
      <dgm:t>
        <a:bodyPr/>
        <a:lstStyle/>
        <a:p>
          <a:endParaRPr lang="en-AU"/>
        </a:p>
      </dgm:t>
    </dgm:pt>
    <dgm:pt modelId="{481727E6-B826-4E71-9AF6-A9C778F4AE67}" type="sibTrans" cxnId="{16753401-67A5-4017-81BF-3F07ED267FE9}">
      <dgm:prSet/>
      <dgm:spPr/>
      <dgm:t>
        <a:bodyPr/>
        <a:lstStyle/>
        <a:p>
          <a:endParaRPr lang="en-AU"/>
        </a:p>
      </dgm:t>
    </dgm:pt>
    <dgm:pt modelId="{935AC9EA-0CEE-4892-98A9-BF0DFA245A44}">
      <dgm:prSet phldrT="[Text]"/>
      <dgm:spPr/>
      <dgm:t>
        <a:bodyPr/>
        <a:lstStyle/>
        <a:p>
          <a:r>
            <a:rPr lang="en-AU"/>
            <a:t>Environmental impacts</a:t>
          </a:r>
        </a:p>
      </dgm:t>
    </dgm:pt>
    <dgm:pt modelId="{BEEEC740-7107-44ED-9867-058C7201EA09}" type="parTrans" cxnId="{F54E5BC0-83A3-4B75-9253-329C8C18F213}">
      <dgm:prSet/>
      <dgm:spPr/>
      <dgm:t>
        <a:bodyPr/>
        <a:lstStyle/>
        <a:p>
          <a:endParaRPr lang="en-AU"/>
        </a:p>
      </dgm:t>
    </dgm:pt>
    <dgm:pt modelId="{0242EDFE-0243-4448-BF5B-82B206531C87}" type="sibTrans" cxnId="{F54E5BC0-83A3-4B75-9253-329C8C18F213}">
      <dgm:prSet/>
      <dgm:spPr/>
      <dgm:t>
        <a:bodyPr/>
        <a:lstStyle/>
        <a:p>
          <a:endParaRPr lang="en-AU"/>
        </a:p>
      </dgm:t>
    </dgm:pt>
    <dgm:pt modelId="{04A3FA33-9F43-44C3-AE00-139B770C8C7B}">
      <dgm:prSet phldrT="[Text]"/>
      <dgm:spPr/>
      <dgm:t>
        <a:bodyPr/>
        <a:lstStyle/>
        <a:p>
          <a:r>
            <a:rPr lang="en-AU"/>
            <a:t>Economic impacts</a:t>
          </a:r>
        </a:p>
      </dgm:t>
    </dgm:pt>
    <dgm:pt modelId="{DD696086-B542-4FC6-8EE7-E33964D6785B}" type="parTrans" cxnId="{43506A7B-D2C2-4E58-8D7A-130C42092A80}">
      <dgm:prSet/>
      <dgm:spPr/>
      <dgm:t>
        <a:bodyPr/>
        <a:lstStyle/>
        <a:p>
          <a:endParaRPr lang="en-AU"/>
        </a:p>
      </dgm:t>
    </dgm:pt>
    <dgm:pt modelId="{413A065C-C9F9-49C7-91A6-64B69C8D599F}" type="sibTrans" cxnId="{43506A7B-D2C2-4E58-8D7A-130C42092A80}">
      <dgm:prSet/>
      <dgm:spPr/>
      <dgm:t>
        <a:bodyPr/>
        <a:lstStyle/>
        <a:p>
          <a:endParaRPr lang="en-AU"/>
        </a:p>
      </dgm:t>
    </dgm:pt>
    <dgm:pt modelId="{F11FB977-66F1-484C-8A4F-F3ABD2DBC33C}">
      <dgm:prSet phldrT="[Text]"/>
      <dgm:spPr/>
      <dgm:t>
        <a:bodyPr/>
        <a:lstStyle/>
        <a:p>
          <a:r>
            <a:rPr lang="en-AU"/>
            <a:t>Social and lifestyle impacts</a:t>
          </a:r>
        </a:p>
      </dgm:t>
    </dgm:pt>
    <dgm:pt modelId="{E69F0540-4949-438D-A9DE-1EA3C44793E0}" type="parTrans" cxnId="{F59041B8-278A-42D9-8677-94815BF2A40B}">
      <dgm:prSet/>
      <dgm:spPr/>
      <dgm:t>
        <a:bodyPr/>
        <a:lstStyle/>
        <a:p>
          <a:endParaRPr lang="en-AU"/>
        </a:p>
      </dgm:t>
    </dgm:pt>
    <dgm:pt modelId="{03A97FFE-E100-40F0-B50D-93230D319638}" type="sibTrans" cxnId="{F59041B8-278A-42D9-8677-94815BF2A40B}">
      <dgm:prSet/>
      <dgm:spPr/>
      <dgm:t>
        <a:bodyPr/>
        <a:lstStyle/>
        <a:p>
          <a:endParaRPr lang="en-AU"/>
        </a:p>
      </dgm:t>
    </dgm:pt>
    <dgm:pt modelId="{137BA317-EBD3-41E9-91A3-2C800897B830}" type="pres">
      <dgm:prSet presAssocID="{C9B6163E-1B54-4F99-9493-4504EE23FEFF}" presName="Name0" presStyleCnt="0">
        <dgm:presLayoutVars>
          <dgm:chMax val="7"/>
          <dgm:chPref val="7"/>
          <dgm:dir/>
        </dgm:presLayoutVars>
      </dgm:prSet>
      <dgm:spPr/>
    </dgm:pt>
    <dgm:pt modelId="{CC9DF8EB-A9B9-41FA-B024-66A24A63BD4C}" type="pres">
      <dgm:prSet presAssocID="{C9B6163E-1B54-4F99-9493-4504EE23FEFF}" presName="Name1" presStyleCnt="0"/>
      <dgm:spPr/>
    </dgm:pt>
    <dgm:pt modelId="{567FD512-DA39-46A6-99B8-DAECEA199F66}" type="pres">
      <dgm:prSet presAssocID="{C9B6163E-1B54-4F99-9493-4504EE23FEFF}" presName="cycle" presStyleCnt="0"/>
      <dgm:spPr/>
    </dgm:pt>
    <dgm:pt modelId="{B0C24812-0334-4456-83EB-08E4E728B08C}" type="pres">
      <dgm:prSet presAssocID="{C9B6163E-1B54-4F99-9493-4504EE23FEFF}" presName="srcNode" presStyleLbl="node1" presStyleIdx="0" presStyleCnt="4"/>
      <dgm:spPr/>
    </dgm:pt>
    <dgm:pt modelId="{5354CE87-FEDD-41E3-AD34-0D38F7466FDA}" type="pres">
      <dgm:prSet presAssocID="{C9B6163E-1B54-4F99-9493-4504EE23FEFF}" presName="conn" presStyleLbl="parChTrans1D2" presStyleIdx="0" presStyleCnt="1"/>
      <dgm:spPr/>
    </dgm:pt>
    <dgm:pt modelId="{A82E6E21-DC33-4A82-B0CE-0DECA16FBF83}" type="pres">
      <dgm:prSet presAssocID="{C9B6163E-1B54-4F99-9493-4504EE23FEFF}" presName="extraNode" presStyleLbl="node1" presStyleIdx="0" presStyleCnt="4"/>
      <dgm:spPr/>
    </dgm:pt>
    <dgm:pt modelId="{20CFEEB1-1FDC-4EF8-B1F0-19B528CFBBAF}" type="pres">
      <dgm:prSet presAssocID="{C9B6163E-1B54-4F99-9493-4504EE23FEFF}" presName="dstNode" presStyleLbl="node1" presStyleIdx="0" presStyleCnt="4"/>
      <dgm:spPr/>
    </dgm:pt>
    <dgm:pt modelId="{FB3A087B-B281-4589-A9F8-935442392D0F}" type="pres">
      <dgm:prSet presAssocID="{2EB3CFC0-A898-498D-887C-06F19A26C1D2}" presName="text_1" presStyleLbl="node1" presStyleIdx="0" presStyleCnt="4">
        <dgm:presLayoutVars>
          <dgm:bulletEnabled val="1"/>
        </dgm:presLayoutVars>
      </dgm:prSet>
      <dgm:spPr/>
    </dgm:pt>
    <dgm:pt modelId="{D02592B2-8FD4-4CA1-AC2C-2F815EF44D83}" type="pres">
      <dgm:prSet presAssocID="{2EB3CFC0-A898-498D-887C-06F19A26C1D2}" presName="accent_1" presStyleCnt="0"/>
      <dgm:spPr/>
    </dgm:pt>
    <dgm:pt modelId="{7F38CFBE-0153-4171-BA07-F6EAC481C708}" type="pres">
      <dgm:prSet presAssocID="{2EB3CFC0-A898-498D-887C-06F19A26C1D2}" presName="accentRepeatNode" presStyleLbl="solidFgAcc1" presStyleIdx="0" presStyleCnt="4"/>
      <dgm:spPr/>
    </dgm:pt>
    <dgm:pt modelId="{CD8C42B3-2191-4A9C-BF4A-31F66A491A53}" type="pres">
      <dgm:prSet presAssocID="{935AC9EA-0CEE-4892-98A9-BF0DFA245A44}" presName="text_2" presStyleLbl="node1" presStyleIdx="1" presStyleCnt="4">
        <dgm:presLayoutVars>
          <dgm:bulletEnabled val="1"/>
        </dgm:presLayoutVars>
      </dgm:prSet>
      <dgm:spPr/>
    </dgm:pt>
    <dgm:pt modelId="{15367904-D800-4A18-8349-142C444D4A1A}" type="pres">
      <dgm:prSet presAssocID="{935AC9EA-0CEE-4892-98A9-BF0DFA245A44}" presName="accent_2" presStyleCnt="0"/>
      <dgm:spPr/>
    </dgm:pt>
    <dgm:pt modelId="{23DB88F5-408B-4BA5-BC61-E32192BF545F}" type="pres">
      <dgm:prSet presAssocID="{935AC9EA-0CEE-4892-98A9-BF0DFA245A44}" presName="accentRepeatNode" presStyleLbl="solidFgAcc1" presStyleIdx="1" presStyleCnt="4"/>
      <dgm:spPr/>
    </dgm:pt>
    <dgm:pt modelId="{74FE2A2D-C4B5-4C38-8228-D8B383BA9101}" type="pres">
      <dgm:prSet presAssocID="{04A3FA33-9F43-44C3-AE00-139B770C8C7B}" presName="text_3" presStyleLbl="node1" presStyleIdx="2" presStyleCnt="4">
        <dgm:presLayoutVars>
          <dgm:bulletEnabled val="1"/>
        </dgm:presLayoutVars>
      </dgm:prSet>
      <dgm:spPr/>
    </dgm:pt>
    <dgm:pt modelId="{D3CA015B-A463-46B3-B190-D049497B7279}" type="pres">
      <dgm:prSet presAssocID="{04A3FA33-9F43-44C3-AE00-139B770C8C7B}" presName="accent_3" presStyleCnt="0"/>
      <dgm:spPr/>
    </dgm:pt>
    <dgm:pt modelId="{60FD32DF-D707-40CE-A745-0D0DB90A20A1}" type="pres">
      <dgm:prSet presAssocID="{04A3FA33-9F43-44C3-AE00-139B770C8C7B}" presName="accentRepeatNode" presStyleLbl="solidFgAcc1" presStyleIdx="2" presStyleCnt="4"/>
      <dgm:spPr/>
    </dgm:pt>
    <dgm:pt modelId="{D11CB91B-6398-4FFB-A2B2-82137C70F54A}" type="pres">
      <dgm:prSet presAssocID="{F11FB977-66F1-484C-8A4F-F3ABD2DBC33C}" presName="text_4" presStyleLbl="node1" presStyleIdx="3" presStyleCnt="4">
        <dgm:presLayoutVars>
          <dgm:bulletEnabled val="1"/>
        </dgm:presLayoutVars>
      </dgm:prSet>
      <dgm:spPr/>
    </dgm:pt>
    <dgm:pt modelId="{44971802-7811-4A5A-AC4E-692E05FE1B39}" type="pres">
      <dgm:prSet presAssocID="{F11FB977-66F1-484C-8A4F-F3ABD2DBC33C}" presName="accent_4" presStyleCnt="0"/>
      <dgm:spPr/>
    </dgm:pt>
    <dgm:pt modelId="{81BF8F07-65DC-4633-A3A1-80A17A3574D5}" type="pres">
      <dgm:prSet presAssocID="{F11FB977-66F1-484C-8A4F-F3ABD2DBC33C}" presName="accentRepeatNode" presStyleLbl="solidFgAcc1" presStyleIdx="3" presStyleCnt="4"/>
      <dgm:spPr/>
    </dgm:pt>
  </dgm:ptLst>
  <dgm:cxnLst>
    <dgm:cxn modelId="{16753401-67A5-4017-81BF-3F07ED267FE9}" srcId="{C9B6163E-1B54-4F99-9493-4504EE23FEFF}" destId="{2EB3CFC0-A898-498D-887C-06F19A26C1D2}" srcOrd="0" destOrd="0" parTransId="{CD96EA9F-C4BE-4439-BC25-1B6DA128D6DD}" sibTransId="{481727E6-B826-4E71-9AF6-A9C778F4AE67}"/>
    <dgm:cxn modelId="{38A2FB19-27DA-414A-835C-499520088373}" type="presOf" srcId="{935AC9EA-0CEE-4892-98A9-BF0DFA245A44}" destId="{CD8C42B3-2191-4A9C-BF4A-31F66A491A53}" srcOrd="0" destOrd="0" presId="urn:microsoft.com/office/officeart/2008/layout/VerticalCurvedList"/>
    <dgm:cxn modelId="{010FC765-B3B2-4E3B-9D3D-2F5915E641CB}" type="presOf" srcId="{C9B6163E-1B54-4F99-9493-4504EE23FEFF}" destId="{137BA317-EBD3-41E9-91A3-2C800897B830}" srcOrd="0" destOrd="0" presId="urn:microsoft.com/office/officeart/2008/layout/VerticalCurvedList"/>
    <dgm:cxn modelId="{57B65166-72F6-4CE5-837A-AF87C192EDD8}" type="presOf" srcId="{481727E6-B826-4E71-9AF6-A9C778F4AE67}" destId="{5354CE87-FEDD-41E3-AD34-0D38F7466FDA}" srcOrd="0" destOrd="0" presId="urn:microsoft.com/office/officeart/2008/layout/VerticalCurvedList"/>
    <dgm:cxn modelId="{43506A7B-D2C2-4E58-8D7A-130C42092A80}" srcId="{C9B6163E-1B54-4F99-9493-4504EE23FEFF}" destId="{04A3FA33-9F43-44C3-AE00-139B770C8C7B}" srcOrd="2" destOrd="0" parTransId="{DD696086-B542-4FC6-8EE7-E33964D6785B}" sibTransId="{413A065C-C9F9-49C7-91A6-64B69C8D599F}"/>
    <dgm:cxn modelId="{51F327AD-660A-4375-8D5C-E84965BC4B47}" type="presOf" srcId="{2EB3CFC0-A898-498D-887C-06F19A26C1D2}" destId="{FB3A087B-B281-4589-A9F8-935442392D0F}" srcOrd="0" destOrd="0" presId="urn:microsoft.com/office/officeart/2008/layout/VerticalCurvedList"/>
    <dgm:cxn modelId="{A06D9AB5-FA83-44D8-AAD6-1B37F338483B}" type="presOf" srcId="{F11FB977-66F1-484C-8A4F-F3ABD2DBC33C}" destId="{D11CB91B-6398-4FFB-A2B2-82137C70F54A}" srcOrd="0" destOrd="0" presId="urn:microsoft.com/office/officeart/2008/layout/VerticalCurvedList"/>
    <dgm:cxn modelId="{F59041B8-278A-42D9-8677-94815BF2A40B}" srcId="{C9B6163E-1B54-4F99-9493-4504EE23FEFF}" destId="{F11FB977-66F1-484C-8A4F-F3ABD2DBC33C}" srcOrd="3" destOrd="0" parTransId="{E69F0540-4949-438D-A9DE-1EA3C44793E0}" sibTransId="{03A97FFE-E100-40F0-B50D-93230D319638}"/>
    <dgm:cxn modelId="{F54E5BC0-83A3-4B75-9253-329C8C18F213}" srcId="{C9B6163E-1B54-4F99-9493-4504EE23FEFF}" destId="{935AC9EA-0CEE-4892-98A9-BF0DFA245A44}" srcOrd="1" destOrd="0" parTransId="{BEEEC740-7107-44ED-9867-058C7201EA09}" sibTransId="{0242EDFE-0243-4448-BF5B-82B206531C87}"/>
    <dgm:cxn modelId="{0E22F3D7-1DE4-4C43-9F92-A0DB5C2E534F}" type="presOf" srcId="{04A3FA33-9F43-44C3-AE00-139B770C8C7B}" destId="{74FE2A2D-C4B5-4C38-8228-D8B383BA9101}" srcOrd="0" destOrd="0" presId="urn:microsoft.com/office/officeart/2008/layout/VerticalCurvedList"/>
    <dgm:cxn modelId="{4388EC8E-50E9-47A0-9EFA-592447FD6CE7}" type="presParOf" srcId="{137BA317-EBD3-41E9-91A3-2C800897B830}" destId="{CC9DF8EB-A9B9-41FA-B024-66A24A63BD4C}" srcOrd="0" destOrd="0" presId="urn:microsoft.com/office/officeart/2008/layout/VerticalCurvedList"/>
    <dgm:cxn modelId="{68CF0497-3C04-45AC-ADCD-5BD32AC9F61B}" type="presParOf" srcId="{CC9DF8EB-A9B9-41FA-B024-66A24A63BD4C}" destId="{567FD512-DA39-46A6-99B8-DAECEA199F66}" srcOrd="0" destOrd="0" presId="urn:microsoft.com/office/officeart/2008/layout/VerticalCurvedList"/>
    <dgm:cxn modelId="{215B24DE-EE3D-4D8E-8DA7-2FC5FDCBBE15}" type="presParOf" srcId="{567FD512-DA39-46A6-99B8-DAECEA199F66}" destId="{B0C24812-0334-4456-83EB-08E4E728B08C}" srcOrd="0" destOrd="0" presId="urn:microsoft.com/office/officeart/2008/layout/VerticalCurvedList"/>
    <dgm:cxn modelId="{194D89AB-AC42-4A59-B148-6033F718B101}" type="presParOf" srcId="{567FD512-DA39-46A6-99B8-DAECEA199F66}" destId="{5354CE87-FEDD-41E3-AD34-0D38F7466FDA}" srcOrd="1" destOrd="0" presId="urn:microsoft.com/office/officeart/2008/layout/VerticalCurvedList"/>
    <dgm:cxn modelId="{7F9ED336-79C1-460B-AAAB-F55D49D2F80A}" type="presParOf" srcId="{567FD512-DA39-46A6-99B8-DAECEA199F66}" destId="{A82E6E21-DC33-4A82-B0CE-0DECA16FBF83}" srcOrd="2" destOrd="0" presId="urn:microsoft.com/office/officeart/2008/layout/VerticalCurvedList"/>
    <dgm:cxn modelId="{116DC67C-0482-43FA-9CD2-22A0AB0AF306}" type="presParOf" srcId="{567FD512-DA39-46A6-99B8-DAECEA199F66}" destId="{20CFEEB1-1FDC-4EF8-B1F0-19B528CFBBAF}" srcOrd="3" destOrd="0" presId="urn:microsoft.com/office/officeart/2008/layout/VerticalCurvedList"/>
    <dgm:cxn modelId="{F22A3D56-8A27-499E-8D9C-826F91AF7209}" type="presParOf" srcId="{CC9DF8EB-A9B9-41FA-B024-66A24A63BD4C}" destId="{FB3A087B-B281-4589-A9F8-935442392D0F}" srcOrd="1" destOrd="0" presId="urn:microsoft.com/office/officeart/2008/layout/VerticalCurvedList"/>
    <dgm:cxn modelId="{18E1826D-9503-45D3-92F8-E84CB0B3E69B}" type="presParOf" srcId="{CC9DF8EB-A9B9-41FA-B024-66A24A63BD4C}" destId="{D02592B2-8FD4-4CA1-AC2C-2F815EF44D83}" srcOrd="2" destOrd="0" presId="urn:microsoft.com/office/officeart/2008/layout/VerticalCurvedList"/>
    <dgm:cxn modelId="{94596489-FF42-4F6B-83E3-D557528DFD31}" type="presParOf" srcId="{D02592B2-8FD4-4CA1-AC2C-2F815EF44D83}" destId="{7F38CFBE-0153-4171-BA07-F6EAC481C708}" srcOrd="0" destOrd="0" presId="urn:microsoft.com/office/officeart/2008/layout/VerticalCurvedList"/>
    <dgm:cxn modelId="{57C05380-35D4-4F60-ABF1-D2C17C4AF2A4}" type="presParOf" srcId="{CC9DF8EB-A9B9-41FA-B024-66A24A63BD4C}" destId="{CD8C42B3-2191-4A9C-BF4A-31F66A491A53}" srcOrd="3" destOrd="0" presId="urn:microsoft.com/office/officeart/2008/layout/VerticalCurvedList"/>
    <dgm:cxn modelId="{08B0ED71-03DC-436E-8592-3AC3708D64BF}" type="presParOf" srcId="{CC9DF8EB-A9B9-41FA-B024-66A24A63BD4C}" destId="{15367904-D800-4A18-8349-142C444D4A1A}" srcOrd="4" destOrd="0" presId="urn:microsoft.com/office/officeart/2008/layout/VerticalCurvedList"/>
    <dgm:cxn modelId="{424A2255-6B86-4947-877B-CDFE2E709D0D}" type="presParOf" srcId="{15367904-D800-4A18-8349-142C444D4A1A}" destId="{23DB88F5-408B-4BA5-BC61-E32192BF545F}" srcOrd="0" destOrd="0" presId="urn:microsoft.com/office/officeart/2008/layout/VerticalCurvedList"/>
    <dgm:cxn modelId="{98B4182F-4335-4AE7-9B36-B186A708EC06}" type="presParOf" srcId="{CC9DF8EB-A9B9-41FA-B024-66A24A63BD4C}" destId="{74FE2A2D-C4B5-4C38-8228-D8B383BA9101}" srcOrd="5" destOrd="0" presId="urn:microsoft.com/office/officeart/2008/layout/VerticalCurvedList"/>
    <dgm:cxn modelId="{AF7D9778-8E2B-46B5-9F3D-433A5EE061F0}" type="presParOf" srcId="{CC9DF8EB-A9B9-41FA-B024-66A24A63BD4C}" destId="{D3CA015B-A463-46B3-B190-D049497B7279}" srcOrd="6" destOrd="0" presId="urn:microsoft.com/office/officeart/2008/layout/VerticalCurvedList"/>
    <dgm:cxn modelId="{8236C9CA-F5ED-41C7-B9A6-5209F41198D6}" type="presParOf" srcId="{D3CA015B-A463-46B3-B190-D049497B7279}" destId="{60FD32DF-D707-40CE-A745-0D0DB90A20A1}" srcOrd="0" destOrd="0" presId="urn:microsoft.com/office/officeart/2008/layout/VerticalCurvedList"/>
    <dgm:cxn modelId="{C361671F-19EB-4D51-9497-38A6FE03A86D}" type="presParOf" srcId="{CC9DF8EB-A9B9-41FA-B024-66A24A63BD4C}" destId="{D11CB91B-6398-4FFB-A2B2-82137C70F54A}" srcOrd="7" destOrd="0" presId="urn:microsoft.com/office/officeart/2008/layout/VerticalCurvedList"/>
    <dgm:cxn modelId="{8EBC4362-ED81-4DC0-BD88-7E9FBACFA03F}" type="presParOf" srcId="{CC9DF8EB-A9B9-41FA-B024-66A24A63BD4C}" destId="{44971802-7811-4A5A-AC4E-692E05FE1B39}" srcOrd="8" destOrd="0" presId="urn:microsoft.com/office/officeart/2008/layout/VerticalCurvedList"/>
    <dgm:cxn modelId="{CA1223DE-91FB-4B5D-874A-28738E7B6F34}" type="presParOf" srcId="{44971802-7811-4A5A-AC4E-692E05FE1B39}" destId="{81BF8F07-65DC-4633-A3A1-80A17A3574D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4CE87-FEDD-41E3-AD34-0D38F7466FDA}">
      <dsp:nvSpPr>
        <dsp:cNvPr id="0" name=""/>
        <dsp:cNvSpPr/>
      </dsp:nvSpPr>
      <dsp:spPr>
        <a:xfrm>
          <a:off x="-5874405" y="-899012"/>
          <a:ext cx="6993447" cy="6993447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3A087B-B281-4589-A9F8-935442392D0F}">
      <dsp:nvSpPr>
        <dsp:cNvPr id="0" name=""/>
        <dsp:cNvSpPr/>
      </dsp:nvSpPr>
      <dsp:spPr>
        <a:xfrm>
          <a:off x="585723" y="399424"/>
          <a:ext cx="4720214" cy="799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44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Health impacts</a:t>
          </a:r>
        </a:p>
      </dsp:txBody>
      <dsp:txXfrm>
        <a:off x="585723" y="399424"/>
        <a:ext cx="4720214" cy="799263"/>
      </dsp:txXfrm>
    </dsp:sp>
    <dsp:sp modelId="{7F38CFBE-0153-4171-BA07-F6EAC481C708}">
      <dsp:nvSpPr>
        <dsp:cNvPr id="0" name=""/>
        <dsp:cNvSpPr/>
      </dsp:nvSpPr>
      <dsp:spPr>
        <a:xfrm>
          <a:off x="86183" y="299516"/>
          <a:ext cx="999079" cy="9990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C42B3-2191-4A9C-BF4A-31F66A491A53}">
      <dsp:nvSpPr>
        <dsp:cNvPr id="0" name=""/>
        <dsp:cNvSpPr/>
      </dsp:nvSpPr>
      <dsp:spPr>
        <a:xfrm>
          <a:off x="1043959" y="1598527"/>
          <a:ext cx="4261978" cy="799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44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Environmental impacts</a:t>
          </a:r>
        </a:p>
      </dsp:txBody>
      <dsp:txXfrm>
        <a:off x="1043959" y="1598527"/>
        <a:ext cx="4261978" cy="799263"/>
      </dsp:txXfrm>
    </dsp:sp>
    <dsp:sp modelId="{23DB88F5-408B-4BA5-BC61-E32192BF545F}">
      <dsp:nvSpPr>
        <dsp:cNvPr id="0" name=""/>
        <dsp:cNvSpPr/>
      </dsp:nvSpPr>
      <dsp:spPr>
        <a:xfrm>
          <a:off x="544419" y="1498619"/>
          <a:ext cx="999079" cy="9990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E2A2D-C4B5-4C38-8228-D8B383BA9101}">
      <dsp:nvSpPr>
        <dsp:cNvPr id="0" name=""/>
        <dsp:cNvSpPr/>
      </dsp:nvSpPr>
      <dsp:spPr>
        <a:xfrm>
          <a:off x="1043959" y="2797630"/>
          <a:ext cx="4261978" cy="799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44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Economic impacts</a:t>
          </a:r>
        </a:p>
      </dsp:txBody>
      <dsp:txXfrm>
        <a:off x="1043959" y="2797630"/>
        <a:ext cx="4261978" cy="799263"/>
      </dsp:txXfrm>
    </dsp:sp>
    <dsp:sp modelId="{60FD32DF-D707-40CE-A745-0D0DB90A20A1}">
      <dsp:nvSpPr>
        <dsp:cNvPr id="0" name=""/>
        <dsp:cNvSpPr/>
      </dsp:nvSpPr>
      <dsp:spPr>
        <a:xfrm>
          <a:off x="544419" y="2697722"/>
          <a:ext cx="999079" cy="9990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CB91B-6398-4FFB-A2B2-82137C70F54A}">
      <dsp:nvSpPr>
        <dsp:cNvPr id="0" name=""/>
        <dsp:cNvSpPr/>
      </dsp:nvSpPr>
      <dsp:spPr>
        <a:xfrm>
          <a:off x="585723" y="3996734"/>
          <a:ext cx="4720214" cy="799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44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Social and lifestyle impacts</a:t>
          </a:r>
        </a:p>
      </dsp:txBody>
      <dsp:txXfrm>
        <a:off x="585723" y="3996734"/>
        <a:ext cx="4720214" cy="799263"/>
      </dsp:txXfrm>
    </dsp:sp>
    <dsp:sp modelId="{81BF8F07-65DC-4633-A3A1-80A17A3574D5}">
      <dsp:nvSpPr>
        <dsp:cNvPr id="0" name=""/>
        <dsp:cNvSpPr/>
      </dsp:nvSpPr>
      <dsp:spPr>
        <a:xfrm>
          <a:off x="86183" y="3896826"/>
          <a:ext cx="999079" cy="9990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30T02:52:59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4:56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0 647 24575,'1'-9'0,"0"0"0,0 0 0,1 0 0,1 0 0,3-9 0,7-34 0,-12 4 0,2-21 0,-2 65 0,0 1 0,-1-1 0,1 1 0,1 0 0,-1 0 0,0 0 0,1-1 0,0 1 0,-1 1 0,1-1 0,0 0 0,0 0 0,1 1 0,-1-1 0,1 1 0,4-4 0,44-30 0,-2-3 0,57-57 0,-65 65 0,-34 27 0,0-1 0,0 0 0,-1 0 0,0 0 0,0 0 0,8-11 0,-3 4-22,0 0 0,1 1-1,0 0 1,0 1 0,26-16-1,-8 5-1208,-16 10-5595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00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0 733 24575,'2'-4'0,"-1"-1"0,1 1 0,0 0 0,1-1 0,-1 1 0,0 0 0,1 1 0,0-1 0,6-6 0,7-10 0,-10 11 0,0 0 0,1 1 0,0 0 0,0 0 0,1 1 0,0 0 0,0 0 0,1 1 0,0 0 0,0 0 0,18-8 0,-10 5 0,-7 4 0,0-1 0,-1-1 0,0 0 0,0 0 0,0-1 0,-1 0 0,0-1 0,0 0 0,-1 0 0,-1 0 0,1-1 0,-2 0 0,1 0 0,6-19 0,-10 25 0,-1 0 0,1 1 0,0-1 0,0 1 0,0 0 0,0-1 0,1 1 0,-1 0 0,1 0 0,0 1 0,0-1 0,0 0 0,0 1 0,0 0 0,0 0 0,1 0 0,-1 0 0,6-2 0,-4 3 0,0 0 0,0 0 0,0 1 0,0-1 0,0 1 0,0 0 0,0 1 0,0-1 0,0 1 0,0 0 0,0 0 0,0 1 0,0-1 0,5 4 0,-4-3 0,8 4 0,-1 0 0,1-1 0,0-1 0,19 4 0,-27-8 0,0 1 0,-1-1 0,1 0 0,-1-1 0,1 0 0,0 0 0,-1 0 0,0 0 0,1-1 0,-1 0 0,0 0 0,0 0 0,0-1 0,9-5 0,1-1 0,-1-2 0,1 0 0,-2 0 0,0-1 0,13-15 0,-21 21 0,0 0 0,-1-1 0,0 0 0,0 0 0,0 0 0,-1-1 0,0 1 0,0-1 0,-1 0 0,0 0 0,0 0 0,-1 0 0,0-11 0,0-13-115,-2 22 19,1 0 0,0 0-1,1 0 1,0 0 0,0 0 0,1 0 0,1 0 0,-1 1 0,1-1-1,1 1 1,0 0 0,6-10 0,0 4-6730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03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24575,'-5'5'0,"-1"6"0,0 7 0,1 5 0,2-2-8191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06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24575,'32'1'0,"0"2"0,34 8 0,-33-5 0,64 3 0,-65-7 0,-2 2 0,1 1 0,47 13 0,-48-10 0,1-1 0,-1-1 0,56 3 0,-39-8 0,-32 1 0,0-1 0,1-1 0,-1 0 0,0-1 0,0-1 0,0 0 0,0-1 0,0-1 0,21-7 0,10-12-1365,-25 14-5461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10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24575,'33'2'0,"0"1"0,1 2 0,-1 2 0,53 16 0,-76-19 0,1 0 0,-1 0 0,0 1 0,0 1 0,-1-1 0,0 2 0,0-1 0,0 1 0,-1 0 0,11 12 0,1 5 0,-2 1 0,22 36 0,-26-36 0,2-1 0,1-1 0,27 30 0,-1 0 0,-35-41 0,0-1 0,1-1 0,14 15 0,-18-22 0,-1 0 0,0 1 0,1-1 0,0-1 0,-1 1 0,1-1 0,0 0 0,0 0 0,1 0 0,-1-1 0,0 0 0,9 1 0,56 1-1365,-33-4-5461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14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24575,'30'-1'0,"-1"-2"0,32-7 0,-29 4 0,48-2 0,-63 7 0,1 1 0,0 1 0,0 1 0,29 6 0,-37-4 0,1-1 0,-1 1 0,0 1 0,0 0 0,0 0 0,-1 1 0,1 0 0,13 13 0,7 5 0,0-2 0,2-1 0,0-2 0,2-1 0,47 19 0,-68-31 0,0 2 0,-1-1 0,0 2 0,0 0 0,18 17 0,-18-15 0,0 0 0,1-1 0,0 0 0,19 9 0,75 34-1365,-90-45-5461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16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24575,'26'-2'0,"0"-1"0,0-1 0,0-1 0,-1-2 0,0 0 0,0-1 0,0-2 0,22-12 0,-27 14 0,1 2 0,-1 1 0,1 0 0,28-2 0,2 0 0,-1-3 0,1-1 0,0 3 0,86-3 0,-39 14 0,122-5 0,-213 1-124,0 0 0,0-1 0,0 0 0,0 0 0,0-1 0,-1 0-1,1 0 1,-1 0 0,1-1 0,7-6 0,0 0-6702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24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24575,'15'0'0,"0"0"0,0 1 0,-1 1 0,1 0 0,0 1 0,-1 0 0,0 1 0,0 1 0,0 0 0,0 1 0,-1 1 0,0 0 0,21 15 0,8 7 0,64 33 0,-16-10 0,-86-51 0,0 1 0,0 0 0,0-1 0,0 0 0,1 0 0,-1 0 0,0-1 0,0 1 0,1-1 0,-1 0 0,0 0 0,1-1 0,-1 1 0,0-1 0,0 0 0,1 0 0,-1 0 0,0-1 0,0 0 0,0 1 0,0-1 0,5-4 0,-2 2 0,0 1 0,0 0 0,0 1 0,0 0 0,13-3 0,-17 5 0,0 0 0,0 0 0,0 1 0,0-1 0,0 0 0,0 1 0,0 0 0,0 0 0,-1 0 0,1 0 0,0 0 0,0 0 0,-1 1 0,1-1 0,-1 1 0,1 0 0,-1 0 0,4 4 0,23 23-46,-18-16-283,0-1-1,1-1 0,25 18 0,-21-20-6496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26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24575,'637'0'0,"-624"-1"-19,1-1-1,-1 0 0,0-1 0,0 0 1,-1-1-1,1 0 0,-1-1 0,1 0 1,-2-1-1,1-1 0,-1 0 1,19-15-1,11-5-1089,-25 18-5717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29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24575,'6'0'0,"0"1"0,0 0 0,-1 1 0,1 0 0,0 0 0,-1 0 0,1 0 0,-1 1 0,0 0 0,1 0 0,-1 0 0,-1 1 0,1 0 0,5 5 0,-4-4 0,0 0 0,1 0 0,-1 0 0,1-1 0,0 0 0,1 0 0,10 3 0,-2-2 0,1 0 0,-1 0 0,-1 2 0,1 0 0,-1 1 0,0 0 0,-1 1 0,18 15 0,-24-18 0,-1 1 0,0 0 0,1-1 0,0 0 0,1 0 0,-1-1 0,1 0 0,0-1 0,1 1 0,-1-2 0,1 1 0,-1-1 0,1-1 0,0 0 0,14 1 0,-15-2 15,0-1 0,-1 0 0,1-1 0,0 1 0,0-2 0,0 1 0,8-4 0,-12 3-129,0 0 0,0-1-1,0 0 1,0 0 0,0 0 0,-1 0-1,0-1 1,0 0 0,0 0 0,0 0-1,0 0 1,3-6 0,8-12-6712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30T02:53:05.6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33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24575,'44'-1'0,"-27"0"0,1 0 0,0 1 0,0 1 0,0 1 0,-1 0 0,1 1 0,-1 1 0,1 1 0,23 10 0,-12 0 0,-17-9 0,-1 1 0,1-2 0,0 1 0,1-2 0,-1 0 0,1 0 0,0-1 0,22 2 0,10-3 0,-14-2 0,-1 2 0,42 8 0,-61-7 0,-1 0 0,0 0 0,0 1 0,0 0 0,-1 0 0,0 1 0,0 0 0,0 1 0,0 0 0,14 14 0,22 23-227,2-3-1,1-1 1,2-2-1,2-3 1,98 49-1,-102-63-6598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39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1 694 24575,'4'0'0,"-1"0"0,1 1 0,0-1 0,0 1 0,-1 0 0,1 0 0,0 1 0,-1-1 0,1 1 0,-1-1 0,0 1 0,0 0 0,1 1 0,4 3 0,37 46 0,-39-43 0,1 0 0,0 0 0,1-1 0,0 0 0,10 7 0,-9-9 0,1 0 0,0-1 0,0 0 0,0-1 0,1 0 0,-1-1 0,1 0 0,0 0 0,0-1 0,0-1 0,15 1 0,-2-3 0,0-1 0,0 0 0,-1-2 0,31-8 0,-45 10 0,1 0 0,0 1 0,-1 0 0,1 1 0,0 0 0,0 1 0,0-1 0,17 5 0,5 4 0,41 17 0,-52-18 0,0 0 0,0-1 0,0-1 0,1-2 0,24 4 0,-34-8 0,0 0 0,-1-1 0,1 0 0,-1-1 0,1 0 0,-1-1 0,0 0 0,0-1 0,0 0 0,0 0 0,-1-2 0,1 1 0,-1-1 0,9-8 0,0-1 0,0-2 0,-1 0 0,-2-1 0,1-1 0,21-33 0,-32 43 0,0 0 0,-1 0 0,0-1 0,0 1 0,-1-1 0,-1 0 0,1 0 0,-2-1 0,1 1 0,-1-1 0,-1 1 0,0-1 0,-1-14 0,3-7 0,11-62 0,-5 44 0,-8 44 0,0 0 0,0-1 0,1 1 0,0 0 0,0 0 0,0 0 0,1 0 0,0 0 0,0 0 0,0 1 0,1 0 0,0-1 0,0 1 0,0 1 0,1-1 0,-1 1 0,7-5 0,-1 3 0,1 0 0,0 1 0,0 0 0,0 1 0,0 1 0,1-1 0,0 2 0,15-3 0,-21 5 0,-1-1 0,1 0 0,-1-1 0,0 1 0,0-1 0,0 0 0,0 0 0,0-1 0,0 0 0,0 0 0,-1 0 0,1 0 0,-1-1 0,0 1 0,0-1 0,5-6 0,-3 0 0,-1 1 0,0 0 0,-1-1 0,0 0 0,0 0 0,-1-1 0,3-14 0,-3 12-341,1 0 0,0 0-1,12-21 1,6-10-6485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47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1401 24575,'1'-6'0,"0"0"0,0 0 0,1 1 0,-1-1 0,1 1 0,0-1 0,1 1 0,-1 0 0,1 0 0,0 0 0,1 0 0,-1 0 0,1 1 0,0-1 0,0 1 0,0 0 0,7-5 0,-5 4 0,0 0 0,-1-1 0,1 0 0,-1 0 0,-1-1 0,1 1 0,6-15 0,-10 19 0,-1 0 0,0 0 0,0 1 0,0-1 0,0 0 0,0 0 0,0 0 0,0 0 0,0 0 0,-1 0 0,1 1 0,-1-1 0,1 0 0,-1 0 0,0 1 0,0-1 0,0 0 0,0 1 0,0-1 0,0 1 0,0-1 0,0 1 0,-3-2 0,-39-34 0,27 23 0,11 11 0,1 0 0,0-1 0,0 0 0,1 0 0,-1 0 0,1 0 0,0-1 0,0 0 0,0 1 0,1-1 0,0 0 0,-4-10 0,6 11 0,0 0 0,-1 0 0,1-1 0,1 1 0,-1 0 0,1 0 0,0 0 0,0 0 0,0 0 0,0 0 0,1 0 0,-1 1 0,1-1 0,0 0 0,0 1 0,0-1 0,5-5 0,-1 3 0,-1-1 0,1 1 0,0 0 0,1 1 0,-1-1 0,1 1 0,0 0 0,0 1 0,1 0 0,-1 0 0,1 0 0,0 1 0,0 0 0,14-2 0,-2-2 0,-13 4 0,1 0 0,-1 0 0,1-1 0,-1 0 0,0-1 0,-1 0 0,1 0 0,-1 0 0,8-8 0,41-60 0,-45 58 0,0 0 0,1 1 0,0 1 0,1-1 0,17-13 0,-23 23 0,0 1 0,1-1 0,0 1 0,-1 0 0,1 1 0,0 0 0,0 0 0,0 0 0,0 1 0,1 0 0,-1 0 0,0 1 0,12 1 0,-8-1 0,-1-1 0,0 1 0,0-1 0,0-1 0,15-4 0,-22 5 0,0-1 0,0 1 0,0-1 0,0 0 0,0 0 0,0 0 0,0 0 0,0-1 0,-1 1 0,1-1 0,-1 1 0,0-1 0,0 0 0,0 0 0,3-6 0,17-56 0,-20 54 0,1 0 0,1 1 0,9-21 0,-12 29 0,1-1 0,-1 1 0,0 0 0,0-1 0,0 1 0,0-1 0,-1 0 0,1 1 0,0-1 0,-1 1 0,0-1 0,0 0 0,0 1 0,0-1 0,0 0 0,0 1 0,-1-1 0,0-3 0,-3-14 0,5 20 0,-1-1 0,0 0 0,0 1 0,1-1 0,-1 0 0,1 1 0,-1-1 0,0 1 0,1-1 0,-1 1 0,1-1 0,-1 1 0,1-1 0,-1 1 0,1-1 0,0 1 0,-1 0 0,1-1 0,-1 1 0,1 0 0,0-1 0,-1 1 0,1 0 0,0 0 0,-1 0 0,1 0 0,0 0 0,0 0 0,-1 0 0,1 0 0,1 0 0,29-1 0,-27 1 0,24 0 0,-13 2 0,0-2 0,0 0 0,0-1 0,0 0 0,-1-1 0,1-1 0,0 0 0,-1-1 0,25-10 0,-36 12 0,0 0 0,0 0 0,-1 0 0,1 0 0,-1 0 0,1-1 0,-1 0 0,0 1 0,0-1 0,0 0 0,0 0 0,0 0 0,-1 0 0,1 0 0,-1-1 0,0 1 0,0 0 0,0-1 0,0-3 0,0-8 0,0 1 0,-1-1 0,-2-22 0,0 27 0,1 0 0,1 0 0,0 0 0,0 0 0,1 0 0,3-16 0,-2 23 0,-1 0 0,1 1 0,0-1 0,0 1 0,0-1 0,0 1 0,0 0 0,0-1 0,1 1 0,-1 0 0,1 0 0,-1 1 0,1-1 0,0 1 0,-1-1 0,1 1 0,0 0 0,0 0 0,0 0 0,0 0 0,1 1 0,-1-1 0,0 1 0,4-1 0,14 0 0,0 1 0,34 3 0,-25 0 0,-23-4-72,1 0 1,0 0-1,-1-1 0,1 1 0,-1-2 0,0 1 0,0-1 0,0 0 1,0-1-1,0 1 0,-1-1 0,1-1 0,-1 1 0,0-1 0,0 0 1,-1-1-1,0 1 0,10-13 0,22-32-6754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5:5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1 205 24575,'1'-3'0,"-1"0"0,1 0 0,0 0 0,1 1 0,-1-1 0,0 0 0,1 0 0,-1 1 0,1-1 0,0 1 0,0 0 0,0 0 0,0-1 0,5-2 0,34-27 0,-12 12 0,-1-1 0,43-44 0,-71 65 2,1 0 0,-1 0 1,1 0-1,-1 0 0,0-1 0,1 1 0,-1 0 0,1-1 0,-1 1 0,0 0 1,1-1-1,-1 1 0,0 0 0,0-1 0,1 1 0,-1 0 0,0-1 0,0 1 1,0-1-1,1 1 0,-1-1 0,0 1 0,0-1 0,0 1 0,0 0 0,0-1 1,0 1-1,0-1 0,0 1 0,0-1 0,0 1 0,0-1 0,0 1 0,0-1 1,0 1-1,-1 0 0,1-1 0,0 1 0,0-1 0,0 1 0,-1-1 0,1 1 1,0 0-1,0-1 0,-1 1 0,1 0 0,0-1 0,-1 1 0,-23-5-1471,5 4-5357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05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1 385 24575,'2'-3'0,"-1"0"0,1 1 0,0-1 0,0 1 0,1 0 0,-1 0 0,0 0 0,1 0 0,-1 0 0,1 0 0,0 0 0,3-1 0,2-2 0,22-15 0,-2 3 0,-1-2 0,30-28 0,-52 43 0,0 0 0,0 0 0,1 1 0,-1 0 0,1 0 0,0 0 0,0 1 0,0 0 0,0 0 0,1 0 0,-1 1 0,1 0 0,-1 0 0,0 1 0,1 0 0,10 0 0,-7 1 0,0-2 0,0 0 0,1 0 0,-1 0 0,13-5 0,-20 5 0,1-1 0,-1 0 0,1 1 0,-1-1 0,0 0 0,1-1 0,-1 1 0,0-1 0,-1 1 0,1-1 0,0 0 0,-1 0 0,0 0 0,3-4 0,20-51 0,-22 47 0,1 1 0,0 0 0,1-1 0,6-8 0,-9 16 0,0 0 0,0 0 0,1 0 0,-1 1 0,1-1 0,-1 1 0,1 0 0,0 0 0,0 0 0,0 0 0,0 0 0,1 1 0,-1-1 0,0 1 0,1 0 0,5-1 0,23-3 0,0 3 0,1 0 0,-1 3 0,35 3 0,26 1 0,9-7 0,84 5 0,-177-2 0,1 1 0,-1 0 0,0 1 0,-1 0 0,1 0 0,-1 1 0,1 0 0,-1 1 0,0 0 0,-1 0 0,1 1 0,-1 0 0,0 0 0,0 0 0,-1 1 0,0 0 0,0 0 0,-1 1 0,9 15 0,-10-18 0,0 0 0,0 0 0,0-1 0,0 1 0,0-1 0,1 0 0,0 0 0,0-1 0,0 1 0,0-1 0,1 0 0,-1-1 0,1 1 0,0-1 0,0 0 0,0 0 0,0-1 0,0 0 0,10 1 0,15 0 0,0 0 0,53-6 0,-41 2 0,35 1 0,-37 1 0,0-1 0,0-2 0,60-13 0,29-13-1365,-105 24-5461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09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24575,'7'0'0,"3"-1"0,1 1 0,-1 1 0,1 0 0,-1 0 0,0 0 0,16 6 0,-23-6 0,0 1 0,0 0 0,0 0 0,0 0 0,0 0 0,0 1 0,0-1 0,-1 1 0,1-1 0,-1 1 0,0 0 0,0 0 0,0 0 0,0 0 0,0 1 0,-1-1 0,1 0 0,-1 1 0,0-1 0,0 1 0,0-1 0,0 6 0,4 64 0,-6-58 0,2 0 0,0-1 0,0 1 0,5 16 0,-5-27 0,1 1 0,-1-1 0,1 0 0,0 0 0,0 0 0,1 0 0,-1 0 0,1 0 0,0 0 0,0-1 0,0 0 0,0 1 0,1-1 0,-1 0 0,1-1 0,0 1 0,6 3 0,40 17 0,1-2 0,1-3 0,87 20 0,-118-33 0,31 12 0,-38-12 0,0 0 0,1-1 0,-1 0 0,1-1 0,0-1 0,0-1 0,0 0 0,25-1 0,53-15-455,0-4 0,117-39 0,-83 18-6371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11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24575,'5'0'0,"1"-4"0,5-3 0,1-4 0,2 0 0,5-4 0,4 1 0,-3-2 0,1 2 0,-4-2 0,1 2 0,-3 3-8191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15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1853 24575,'-1'-83'0,"3"-94"0,0 166 0,1-1 0,0 0 0,0 1 0,1 0 0,1-1 0,0 2 0,1-1 0,0 1 0,0-1 0,1 2 0,0-1 0,1 1 0,9-9 0,23-32 0,-31 38 0,1 1 0,0 1 0,15-12 0,-14 12 0,0 0 0,0 0 0,11-17 0,12-15 0,48-49 0,25-30 0,-95 108 0,-1 1 0,2 0 0,0 1 0,0 1 0,1 0 0,0 1 0,1 0 0,0 1 0,0 1 0,26-9 0,-9 2 0,-25 11 0,0-1 0,0 0 0,0-1 0,0 1 0,-1-2 0,0 1 0,0 0 0,0-1 0,-1 0 0,0-1 0,0 1 0,0-1 0,-1 0 0,4-9 0,-2 4 0,-2 0 0,1-1 0,-2 1 0,0-1 0,0 1 0,-1-1 0,-1 0 0,1-15 0,-3 24 0,1-1 0,0 1 0,1-1 0,-1 1 0,1-1 0,0 1 0,0-1 0,0 1 0,1 0 0,-1 0 0,1-1 0,0 1 0,4-5 0,-4 6 0,1 1 0,0 0 0,0-1 0,0 1 0,0 0 0,0 1 0,0-1 0,0 0 0,1 1 0,-1 0 0,1 0 0,-1 0 0,1 0 0,-1 0 0,1 1 0,-1 0 0,6-1 0,29-2 0,-1-3 0,0-1 0,0-1 0,-1-2 0,0-2 0,65-31 0,-85 35 0,0 1 0,0-2 0,0 0 0,19-15 0,-31 20 0,0 1 0,0-1 0,-1 1 0,0-1 0,1 0 0,-1-1 0,0 1 0,-1 0 0,1-1 0,-1 0 0,0 1 0,0-1 0,0 0 0,-1 0 0,0 0 0,1-7 0,-2-52 0,2-10 0,-2 69 0,1 1 0,0-1 0,1 0 0,-1 1 0,1-1 0,0 1 0,0 0 0,0-1 0,1 1 0,-1 0 0,1 0 0,0 1 0,4-5 0,5-2 0,0 1 0,0 0 0,1 0 0,0 1 0,1 1 0,0 0 0,0 1 0,0 1 0,1 0 0,18-4 0,-7 1 0,-13 4-108,22-6-520,41-19-1,-49 16-6197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18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24575,'0'5'0,"-5"6"0,-2 7 0,1 5 0,1 3 0,1-2-8191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19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30T02:53:06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2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1 367 24575,'0'-5'0,"9"-6"0,9-7 0,6 0 0,4-1 0,2 1 0,-4 0 0,-2-2 0,5-3 0,3-2 0,5-7 0,2 2 0,-2 2 0,-1 0 0,-2 5 0,-8 1 0,-2 5 0,-6 5-8191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23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 24575,'0'5'0,"0"6"0,0 7 0,-4 4 0,-3 4 0,1 3 0,-4-5 0,-5 0 0,0 0 0,-2-4 0,1-1 0,4-3-8191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26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24575,'18'0'0,"-4"-1"0,1 0 0,-1 1 0,0 1 0,0 1 0,0 0 0,0 0 0,0 2 0,0-1 0,0 2 0,24 11 0,-14-5 7,0-1-1,1-2 1,0 0 0,0-2-1,41 6 1,20 5-1412,-66-12-5421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28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24575,'0'-5'0,"5"-2"0,2-4 0,4-1 0,0-3 0,4 1 0,-1-1 0,-3-5 0,1 3 0,-1-2 0,3 3 0,3 4 0,0-1 0,0 2 0,-1 3-8191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01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1 695 24575,'17'-20'0,"-1"-2"0,-1 0 0,0-1 0,14-33 0,-14 28 0,0 0 0,31-40 0,-28 38 0,-16 25 0,0 0 0,1 0 0,0 0 0,0 0 0,1 0 0,-1 1 0,1 0 0,0 0 0,0 0 0,0 0 0,1 1 0,6-5 0,86-44 0,1 4 0,110-35 0,-149 60 0,54-17 0,33-13 0,-119 38 44,15-5-1453,-27 17-5417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50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1 458 24575,'1'-17'0,"1"1"0,0-1 0,2 1 0,0 0 0,1 0 0,0 0 0,1 0 0,1 1 0,1 0 0,16-25 0,5-12 0,-22 36 0,-1 0 0,0-1 0,4-25 0,9-25 0,-9 42-1365,-2 2-5461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52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24575,'2'3'0,"-1"-1"0,1 1 0,0-1 0,0 1 0,0-1 0,0 0 0,0 0 0,1 0 0,-1 0 0,1 0 0,-1-1 0,1 1 0,-1-1 0,1 0 0,0 0 0,0 0 0,5 2 0,2 1 0,6 4 0,0 0 0,0-2 0,1 0 0,22 5 0,-34-10 0,0 0 0,0-1 0,0 0 0,0 0 0,0 0 0,1 0 0,-1-1 0,0 0 0,0 0 0,0 0 0,0 0 0,0-1 0,-1 0 0,1 0 0,0-1 0,-1 1 0,0-1 0,1 0 0,4-4 0,26-26-1,-22 21-453,0-1-1,30-19 0,-28 22-6371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6:57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24575,'30'0'0,"-14"-1"0,0 1 0,0 1 0,19 3 0,-29-3 0,-1 0 0,1 1 0,-1 0 0,0 0 0,1 1 0,-1-1 0,0 1 0,-1 0 0,1 0 0,0 1 0,-1 0 0,7 7 0,10 12 0,-12-11 0,2-1 0,-1 0 0,1 0 0,1-1 0,0 0 0,1-1 0,21 12 0,-25-16 0,-1 0 0,1-1 0,1 0 0,-1-1 0,0 0 0,1 0 0,0-1 0,-1 0 0,1-1 0,0 0 0,0 0 0,0-1 0,0-1 0,0 0 0,0 0 0,0-1 0,11-3 0,1 0-455,0 2 0,38-3 0,-36 5-6371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7:0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24575,'3'1'0,"-1"0"0,0 0 0,1 0 0,-1 1 0,0-1 0,0 1 0,0-1 0,0 1 0,0-1 0,0 1 0,0 0 0,0 0 0,-1 0 0,1 0 0,1 3 0,24 37 0,-26-40 0,13 22 0,0-2 0,1 0 0,2-1 0,0 0 0,21 19 0,-29-33 0,-1 0 0,2 0 0,-1 0 0,1-2 0,0 1 0,0-1 0,1 0 0,-1-1 0,1 0 0,0-1 0,0-1 0,1 1 0,-1-2 0,17 2 0,232-6-1365,-236 3-5461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7:02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30T02:53:06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1T03:18:14.0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20770 3545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4:20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24575,'4'-3'0,"1"0"0,-1 0 0,1 0 0,-1 1 0,1 0 0,0 0 0,0 0 0,0 0 0,0 1 0,1 0 0,9-1 0,66-1 0,-58 3 0,69-1 0,165 4 0,-248-2 0,-1 0 0,1 1 0,-1 0 0,0 1 0,0-1 0,0 1 0,0 1 0,0 0 0,-1 0 0,0 0 0,1 1 0,-2 0 0,1 0 0,0 1 0,-1 0 0,0 0 0,-1 1 0,1-1 0,-1 1 0,-1 0 0,1 1 0,4 9 0,-1 1 0,-1 0 0,-1 1 0,0-1 0,-2 1 0,0 0 0,-1 1 0,-1-1 0,0 34 0,-3-46-105,1-1 0,0 1 0,0-1 0,1 1 0,0-1 0,0 1 0,1-1 0,-1 0 0,1 1 0,1-1 0,-1 0 0,6 9 0,4-2-6721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4:27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24575,'14'1'0,"0"1"0,0 1 0,0 1 0,0 0 0,-1 0 0,0 1 0,0 1 0,16 9 0,1 0 0,-11-5 0,-1 1 0,0 1 0,0 0 0,21 21 0,2 1 0,-10-12 0,-26-19 0,1 0 0,0 1 0,-1 0 0,0 0 0,0 0 0,0 1 0,0-1 0,-1 1 0,0 0 0,0 1 0,0-1 0,0 1 0,-1 0 0,0 0 0,0 0 0,-1 0 0,4 11 0,-2 12 0,-4-22 0,1 0 0,0-1 0,1 1 0,-1-1 0,6 13 0,-6-17 0,0 1 0,1-1 0,-1 0 0,1 0 0,0 0 0,0 0 0,0 0 0,0-1 0,0 1 0,0-1 0,0 1 0,0-1 0,0 0 0,1 1 0,-1-1 0,1 0 0,-1-1 0,1 1 0,4 0 0,12 2 0,1-1 0,-1-1 0,1 0 0,22-4 0,-29 2 0,1-1 0,0 2 0,-1 0 0,1 0 0,-1 2 0,1-1 0,-1 2 0,1 0 0,-1 0 0,23 10 0,-23-7 0,-1 0 0,0 1 0,0 1 0,0 0 0,-1 0 0,0 1 0,0 0 0,-1 1 0,-1 0 0,0 1 0,11 15 0,37 61 0,-54-84 0,0 0 0,0 0 0,0 0 0,0-1 0,0 1 0,1-1 0,-1 0 0,1 0 0,0 0 0,0-1 0,-1 1 0,1-1 0,0 0 0,0 0 0,0 0 0,0-1 0,7 1 0,76 1 0,-78-3 0,17-1 31,47-11-1,-56 9-268,0 0 1,0 1-1,1 1 0,-1 1 1,36 1-1,-35 5-6588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4:48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24575,'13'1'0,"-1"1"0,1-1 0,-1 2 0,1 0 0,-1 1 0,0 0 0,0 0 0,18 11 0,-3 0 0,-2 0 0,38 31 0,-53-36 0,0 0 0,-1 1 0,0 0 0,-1 1 0,0 0 0,-1 0 0,6 14 0,-3-8 0,0 0 0,19 24 0,-23-33 0,2-1 0,-1 0 0,1 0 0,0-1 0,1 0 0,0-1 0,0 1 0,0-2 0,1 1 0,0-2 0,0 1 0,13 3 0,-3-1 0,0 0 0,-1 1 0,0 1 0,-1 1 0,0 1 0,0 0 0,-1 1 0,-1 1 0,29 29 0,1-2 0,-35-32 0,-1 1 0,0 0 0,0 1 0,9 11 0,-11-11 0,0-1 0,0 1 0,1-2 0,0 1 0,1-1 0,0-1 0,0 0 0,0 0 0,1-1 0,0 0 0,1-1 0,-1 0 0,1-1 0,0 0 0,0-1 0,0 0 0,14 1 0,24 6 0,-29-5 0,0-1 0,0-1 0,0-1 0,23 0 0,-37-3 0,-1 1 0,1-1 0,-1 0 0,0-1 0,1 1 0,-1-1 0,0-1 0,0 1 0,0-1 0,0 0 0,-1-1 0,1 1 0,-1-1 0,0 0 0,0 0 0,0-1 0,7-7 0,53-70-1365,-55 67-5461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4:51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115 354 24575,'-3'-4'0,"-1"0"0,1-1 0,1 1 0,-1-1 0,1 1 0,0-1 0,0 0 0,0 0 0,0 0 0,-1-8 0,2 7 0,0 0 0,-1 1 0,0-1 0,0 1 0,0-1 0,-1 1 0,0 0 0,-6-9 0,-51-34 0,59 47 0,1 1 0,0 0 0,0 0 0,0-1 0,0 1 0,0 0 0,0 0 0,0-1 0,0 1 0,0 0 0,0 0 0,0-1 0,0 1 0,0 0 0,0 0 0,0-1 0,0 1 0,0 0 0,0 0 0,0-1 0,0 1 0,0 0 0,0 0 0,1-1 0,-1 1 0,0 0 0,0 0 0,0 0 0,0-1 0,1 1 0,-1 0 0,0 0 0,0 0 0,0 0 0,1-1 0,-1 1 0,0 0 0,0 0 0,1 0 0,-1 0 0,0 0 0,0 0 0,1 0 0,-1 0 0,0 0 0,0 0 0,1 0 0,-1 0 0,0 0 0,0 0 0,1 0 0,-1 0 0,0 0 0,1 0 0,18-2 0,-19 2 0,51-5 0,-1-1 0,71-20 0,-50 9 0,-50 14 0,-1-2 0,0 0 0,0-1 0,-1-2 0,0 0 0,0 0 0,-1-2 0,0 0 0,-1-1 0,28-23 0,-44 32 0,1 1 0,-1 0 0,0 0 0,1 0 0,-1 0 0,0 1 0,1-1 0,-1 0 0,1 0 0,0 1 0,-1-1 0,1 1 0,0 0 0,2-1 0,15-1 14,1 1-1,-1 0 0,1 2 0,0 0 1,-1 1-1,1 1 0,-1 1 1,20 7-1,-11-3-261,-1 2 1,-1 1-1,0 1 1,-1 2-1,30 20 1,-26-14-6579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1T04:34:5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24575,'492'0'0,"-484"0"-124,0-1 0,0 0 0,0 0 0,0 0 0,0-1 0,0-1-1,-1 1 1,1-1 0,-1-1 0,13-6 0,-1-2-6702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62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255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123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825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5986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135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3601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466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097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223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452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73140-4022-4552-97CE-49A3CECD006D}" type="datetimeFigureOut">
              <a:rPr lang="en-AU" smtClean="0"/>
              <a:t>1/12/2023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D9D98-5FAB-41CB-AF8C-C23CE56EFB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650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8d2wUx6jDo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customXml" Target="../ink/ink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gric.wa.gov.au/invasive-species/red-imported-fire-ant-declared-pest-western-australia?page=0%2C2" TargetMode="External"/><Relationship Id="rId5" Type="http://schemas.openxmlformats.org/officeDocument/2006/relationships/hyperlink" Target="https://invasives.org.au/wp-content/uploads/2015/01/Fact-Sheet-Red-Fire-Ants-Updated-May-2023.pdf" TargetMode="Externa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ireants.org.au/dangers/fire-ant-first-aid#anima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hyperlink" Target="https://youtu.be/2Ig7lYtvh_k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XL6QWRHZes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hyperlink" Target="https://www.agric.wa.gov.au/invasive-species/red-imported-fire-ant-declared-pest-western-australia?page=0%2C2" TargetMode="Externa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KbxnpvJkS8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hyperlink" Target="https://www.agric.wa.gov.au/invasive-species/red-imported-fire-ant-declared-pest-western-australia?page=0%2C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sa=i&amp;url=https%3A%2F%2Finvasives.org.au%2Fwp-content%2Fuploads%2F2017%2F11%2FCase-Study-Fire-ants.pdf&amp;psig=AOvVaw1njoraz-pgLAwnhK2fjTVx&amp;ust=1701382647209000&amp;source=images&amp;cd=vfe&amp;opi=89978449&amp;ved=0CBMQ3YkBahcKEwjY9a-1nuqCAxUAAAAAHQAAAAAQAw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sa=i&amp;url=https%3A%2F%2Fbugguide.net%2Fnode%2Fview%2F30113&amp;psig=AOvVaw3xUie9KwsYpjUjjs5L4aHT&amp;ust=1701389278000000&amp;source=images&amp;cd=vfe&amp;opi=89978449&amp;ved=0CBMQ3YkBahcKEwjQ1YiSt-qCAxUAAAAAHQAAAAAQAw" TargetMode="Externa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pi.nsw.gov.au/biosecurity/forms/report-exotic-ants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.png"/><Relationship Id="rId21" Type="http://schemas.openxmlformats.org/officeDocument/2006/relationships/customXml" Target="../ink/ink14.xml"/><Relationship Id="rId42" Type="http://schemas.openxmlformats.org/officeDocument/2006/relationships/image" Target="../media/image28.png"/><Relationship Id="rId47" Type="http://schemas.openxmlformats.org/officeDocument/2006/relationships/customXml" Target="../ink/ink27.xml"/><Relationship Id="rId63" Type="http://schemas.openxmlformats.org/officeDocument/2006/relationships/customXml" Target="../ink/ink35.xml"/><Relationship Id="rId68" Type="http://schemas.openxmlformats.org/officeDocument/2006/relationships/image" Target="../media/image41.png"/><Relationship Id="rId7" Type="http://schemas.openxmlformats.org/officeDocument/2006/relationships/customXml" Target="../ink/ink7.xml"/><Relationship Id="rId71" Type="http://schemas.openxmlformats.org/officeDocument/2006/relationships/customXml" Target="../ink/ink39.xml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29" Type="http://schemas.openxmlformats.org/officeDocument/2006/relationships/customXml" Target="../ink/ink18.xml"/><Relationship Id="rId11" Type="http://schemas.openxmlformats.org/officeDocument/2006/relationships/customXml" Target="../ink/ink9.xml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37" Type="http://schemas.openxmlformats.org/officeDocument/2006/relationships/customXml" Target="../ink/ink22.xml"/><Relationship Id="rId40" Type="http://schemas.openxmlformats.org/officeDocument/2006/relationships/image" Target="../media/image27.png"/><Relationship Id="rId45" Type="http://schemas.openxmlformats.org/officeDocument/2006/relationships/customXml" Target="../ink/ink26.xml"/><Relationship Id="rId53" Type="http://schemas.openxmlformats.org/officeDocument/2006/relationships/customXml" Target="../ink/ink30.xml"/><Relationship Id="rId58" Type="http://schemas.openxmlformats.org/officeDocument/2006/relationships/image" Target="../media/image36.png"/><Relationship Id="rId66" Type="http://schemas.openxmlformats.org/officeDocument/2006/relationships/image" Target="../media/image40.png"/><Relationship Id="rId5" Type="http://schemas.openxmlformats.org/officeDocument/2006/relationships/customXml" Target="../ink/ink6.xml"/><Relationship Id="rId61" Type="http://schemas.openxmlformats.org/officeDocument/2006/relationships/customXml" Target="../ink/ink34.xml"/><Relationship Id="rId19" Type="http://schemas.openxmlformats.org/officeDocument/2006/relationships/customXml" Target="../ink/ink13.xml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customXml" Target="../ink/ink17.xml"/><Relationship Id="rId30" Type="http://schemas.openxmlformats.org/officeDocument/2006/relationships/image" Target="../media/image22.png"/><Relationship Id="rId35" Type="http://schemas.openxmlformats.org/officeDocument/2006/relationships/customXml" Target="../ink/ink21.xml"/><Relationship Id="rId43" Type="http://schemas.openxmlformats.org/officeDocument/2006/relationships/customXml" Target="../ink/ink25.xml"/><Relationship Id="rId48" Type="http://schemas.openxmlformats.org/officeDocument/2006/relationships/image" Target="../media/image31.png"/><Relationship Id="rId56" Type="http://schemas.openxmlformats.org/officeDocument/2006/relationships/image" Target="../media/image35.png"/><Relationship Id="rId64" Type="http://schemas.openxmlformats.org/officeDocument/2006/relationships/image" Target="../media/image39.png"/><Relationship Id="rId69" Type="http://schemas.openxmlformats.org/officeDocument/2006/relationships/customXml" Target="../ink/ink38.xml"/><Relationship Id="rId8" Type="http://schemas.openxmlformats.org/officeDocument/2006/relationships/image" Target="../media/image11.png"/><Relationship Id="rId51" Type="http://schemas.openxmlformats.org/officeDocument/2006/relationships/customXml" Target="../ink/ink29.xml"/><Relationship Id="rId3" Type="http://schemas.openxmlformats.org/officeDocument/2006/relationships/customXml" Target="../ink/ink5.xml"/><Relationship Id="rId12" Type="http://schemas.openxmlformats.org/officeDocument/2006/relationships/image" Target="../media/image13.png"/><Relationship Id="rId17" Type="http://schemas.openxmlformats.org/officeDocument/2006/relationships/customXml" Target="../ink/ink12.xml"/><Relationship Id="rId25" Type="http://schemas.openxmlformats.org/officeDocument/2006/relationships/customXml" Target="../ink/ink16.xml"/><Relationship Id="rId33" Type="http://schemas.openxmlformats.org/officeDocument/2006/relationships/customXml" Target="../ink/ink20.xml"/><Relationship Id="rId38" Type="http://schemas.openxmlformats.org/officeDocument/2006/relationships/image" Target="../media/image26.png"/><Relationship Id="rId46" Type="http://schemas.openxmlformats.org/officeDocument/2006/relationships/image" Target="../media/image30.png"/><Relationship Id="rId59" Type="http://schemas.openxmlformats.org/officeDocument/2006/relationships/customXml" Target="../ink/ink33.xml"/><Relationship Id="rId67" Type="http://schemas.openxmlformats.org/officeDocument/2006/relationships/customXml" Target="../ink/ink37.xml"/><Relationship Id="rId20" Type="http://schemas.openxmlformats.org/officeDocument/2006/relationships/image" Target="../media/image17.png"/><Relationship Id="rId41" Type="http://schemas.openxmlformats.org/officeDocument/2006/relationships/customXml" Target="../ink/ink24.xml"/><Relationship Id="rId54" Type="http://schemas.openxmlformats.org/officeDocument/2006/relationships/image" Target="../media/image34.png"/><Relationship Id="rId62" Type="http://schemas.openxmlformats.org/officeDocument/2006/relationships/image" Target="../media/image38.png"/><Relationship Id="rId7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image" Target="../media/image21.png"/><Relationship Id="rId36" Type="http://schemas.openxmlformats.org/officeDocument/2006/relationships/image" Target="../media/image25.png"/><Relationship Id="rId49" Type="http://schemas.openxmlformats.org/officeDocument/2006/relationships/customXml" Target="../ink/ink28.xml"/><Relationship Id="rId57" Type="http://schemas.openxmlformats.org/officeDocument/2006/relationships/customXml" Target="../ink/ink32.xml"/><Relationship Id="rId10" Type="http://schemas.openxmlformats.org/officeDocument/2006/relationships/image" Target="../media/image12.png"/><Relationship Id="rId31" Type="http://schemas.openxmlformats.org/officeDocument/2006/relationships/customXml" Target="../ink/ink19.xml"/><Relationship Id="rId44" Type="http://schemas.openxmlformats.org/officeDocument/2006/relationships/image" Target="../media/image29.png"/><Relationship Id="rId52" Type="http://schemas.openxmlformats.org/officeDocument/2006/relationships/image" Target="../media/image33.png"/><Relationship Id="rId60" Type="http://schemas.openxmlformats.org/officeDocument/2006/relationships/image" Target="../media/image37.png"/><Relationship Id="rId65" Type="http://schemas.openxmlformats.org/officeDocument/2006/relationships/customXml" Target="../ink/ink36.xml"/><Relationship Id="rId4" Type="http://schemas.openxmlformats.org/officeDocument/2006/relationships/image" Target="../media/image9.png"/><Relationship Id="rId9" Type="http://schemas.openxmlformats.org/officeDocument/2006/relationships/customXml" Target="../ink/ink8.xml"/><Relationship Id="rId13" Type="http://schemas.openxmlformats.org/officeDocument/2006/relationships/customXml" Target="../ink/ink10.xml"/><Relationship Id="rId18" Type="http://schemas.openxmlformats.org/officeDocument/2006/relationships/image" Target="../media/image16.png"/><Relationship Id="rId39" Type="http://schemas.openxmlformats.org/officeDocument/2006/relationships/customXml" Target="../ink/ink23.xml"/><Relationship Id="rId34" Type="http://schemas.openxmlformats.org/officeDocument/2006/relationships/image" Target="../media/image24.png"/><Relationship Id="rId50" Type="http://schemas.openxmlformats.org/officeDocument/2006/relationships/image" Target="../media/image32.png"/><Relationship Id="rId55" Type="http://schemas.openxmlformats.org/officeDocument/2006/relationships/customXml" Target="../ink/ink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VZYBonoF-c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C88CA-4399-4BEC-A74F-7F7F9361F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7310" y="355601"/>
            <a:ext cx="7573890" cy="1351280"/>
          </a:xfrm>
        </p:spPr>
        <p:txBody>
          <a:bodyPr>
            <a:normAutofit/>
          </a:bodyPr>
          <a:lstStyle/>
          <a:p>
            <a:r>
              <a:rPr lang="en-AU"/>
              <a:t>Red imported fire 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A402E-A7CF-A07D-0E76-F7F5F4FD6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8265" y="6103047"/>
            <a:ext cx="7382935" cy="403428"/>
          </a:xfrm>
        </p:spPr>
        <p:txBody>
          <a:bodyPr>
            <a:normAutofit lnSpcReduction="10000"/>
          </a:bodyPr>
          <a:lstStyle/>
          <a:p>
            <a:r>
              <a:rPr lang="en-AU"/>
              <a:t>NSW Department of Primary Industries Schools Program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24289B67-73FA-410D-12B0-8817E60F8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-6"/>
          <a:stretch/>
        </p:blipFill>
        <p:spPr>
          <a:xfrm>
            <a:off x="57572" y="95788"/>
            <a:ext cx="2027310" cy="202731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7FB647-3C70-71F2-ED82-249F5E582C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13027"/>
          <a:stretch/>
        </p:blipFill>
        <p:spPr>
          <a:xfrm>
            <a:off x="9490668" y="10"/>
            <a:ext cx="2701332" cy="2553877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D93AE-F24A-0277-BA31-3FA2417A9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037" y="2143141"/>
            <a:ext cx="7501163" cy="38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9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0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sz="4000"/>
              <a:t>Why are they a problem?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F720A-A062-A09F-B17B-916050880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50" y="2851694"/>
            <a:ext cx="5475580" cy="3694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3600" b="1" i="1">
                <a:solidFill>
                  <a:srgbClr val="1A1A1A"/>
                </a:solidFill>
                <a:effectLst/>
                <a:latin typeface="Signika"/>
              </a:rPr>
              <a:t>They may be small, but fire ants can do a lot of damage</a:t>
            </a:r>
          </a:p>
          <a:p>
            <a:pPr marL="0" indent="0">
              <a:buNone/>
            </a:pPr>
            <a:endParaRPr lang="en-AU"/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3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633B2CB9-1C8B-9DBB-2DF6-A5C6A5FA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3A2B247-0058-18C8-5BA6-4CC8601B04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55314"/>
              </p:ext>
            </p:extLst>
          </p:nvPr>
        </p:nvGraphicFramePr>
        <p:xfrm>
          <a:off x="6096000" y="1384663"/>
          <a:ext cx="5378994" cy="5195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01FD33E-5FB7-16A7-E7E0-5CB7F9C455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b="-20349"/>
          <a:stretch/>
        </p:blipFill>
        <p:spPr>
          <a:xfrm>
            <a:off x="620641" y="3982374"/>
            <a:ext cx="5325218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0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Fire ants: Australia's battle with red imported fire ants">
            <a:hlinkClick r:id="" action="ppaction://media"/>
            <a:extLst>
              <a:ext uri="{FF2B5EF4-FFF2-40B4-BE49-F238E27FC236}">
                <a16:creationId xmlns:a16="http://schemas.microsoft.com/office/drawing/2014/main" id="{544D4C2D-172D-2A0E-0A9A-D675A08DDA3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57399" cy="6925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738B5-8A11-606C-8FF1-340B55582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525" y="6008280"/>
            <a:ext cx="10515600" cy="1325563"/>
          </a:xfrm>
        </p:spPr>
        <p:txBody>
          <a:bodyPr>
            <a:normAutofit/>
          </a:bodyPr>
          <a:lstStyle/>
          <a:p>
            <a:r>
              <a:rPr lang="en-AU" sz="2000" b="1">
                <a:solidFill>
                  <a:schemeClr val="accent4"/>
                </a:solidFill>
              </a:rPr>
              <a:t>https://youtu.be/-8d2wUx6jDo?si=-NE2Hj_bixowk9fK</a:t>
            </a:r>
          </a:p>
        </p:txBody>
      </p:sp>
    </p:spTree>
    <p:extLst>
      <p:ext uri="{BB962C8B-B14F-4D97-AF65-F5344CB8AC3E}">
        <p14:creationId xmlns:p14="http://schemas.microsoft.com/office/powerpoint/2010/main" val="123682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0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sz="4000"/>
              <a:t>Why are they a problem? Human health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3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633B2CB9-1C8B-9DBB-2DF6-A5C6A5FA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288FFB-4AAA-68C7-DC4F-545D52FE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40" y="2011680"/>
            <a:ext cx="11224995" cy="4846320"/>
          </a:xfrm>
        </p:spPr>
        <p:txBody>
          <a:bodyPr>
            <a:normAutofit/>
          </a:bodyPr>
          <a:lstStyle/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Fire ants are very aggressive and move quickly when disturbed. </a:t>
            </a:r>
          </a:p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Stings are very painful, lasting up to 1 hour. Multiple stings give a sensation the body is on fire.</a:t>
            </a:r>
          </a:p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Small pustules may form several hours after stinging and may become itchy and infected.</a:t>
            </a:r>
          </a:p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People prone to allergic reactions could experience severe symptoms </a:t>
            </a:r>
          </a:p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Stings are rarely life threatening, however seek medical advice if in doubt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5C0C3D-CDDF-71B7-678E-591C1EA137DE}"/>
                  </a:ext>
                </a:extLst>
              </p14:cNvPr>
              <p14:cNvContentPartPr/>
              <p14:nvPr/>
            </p14:nvContentPartPr>
            <p14:xfrm>
              <a:off x="7093184" y="968962"/>
              <a:ext cx="9407" cy="9407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5C0C3D-CDDF-71B7-678E-591C1EA137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2834" y="498612"/>
                <a:ext cx="940700" cy="940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9467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0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sz="4000"/>
              <a:t>Why are they a problem? Animal health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3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633B2CB9-1C8B-9DBB-2DF6-A5C6A5FA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288FFB-4AAA-68C7-DC4F-545D52FE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41" y="2239862"/>
            <a:ext cx="10515600" cy="2424418"/>
          </a:xfrm>
        </p:spPr>
        <p:txBody>
          <a:bodyPr>
            <a:normAutofit/>
          </a:bodyPr>
          <a:lstStyle/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Fire ants also sting our pets, native fauna and livestock causing, pain, pustules and possible fatality to small, prone animals.</a:t>
            </a:r>
          </a:p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Seek veterinary advice if in doubt</a:t>
            </a:r>
          </a:p>
        </p:txBody>
      </p:sp>
    </p:spTree>
    <p:extLst>
      <p:ext uri="{BB962C8B-B14F-4D97-AF65-F5344CB8AC3E}">
        <p14:creationId xmlns:p14="http://schemas.microsoft.com/office/powerpoint/2010/main" val="390685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0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sz="4000"/>
              <a:t>Why are they a problem? Environmental impacts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3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633B2CB9-1C8B-9DBB-2DF6-A5C6A5FA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288FFB-4AAA-68C7-DC4F-545D52FE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61" y="2739145"/>
            <a:ext cx="5979636" cy="2361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Fire ants have the potential to inhabit greater than 99% of Australia, which could have disastrous consequences for our environment.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A935DF-3F70-920A-B37D-41DD3976B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516" y="1413583"/>
            <a:ext cx="6336484" cy="51480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2E4C0A-53F9-2374-CA33-6002AC611824}"/>
              </a:ext>
            </a:extLst>
          </p:cNvPr>
          <p:cNvSpPr txBox="1"/>
          <p:nvPr/>
        </p:nvSpPr>
        <p:spPr>
          <a:xfrm>
            <a:off x="6621516" y="6316629"/>
            <a:ext cx="4630393" cy="40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300">
                <a:solidFill>
                  <a:srgbClr val="FFFFFF"/>
                </a:solidFill>
              </a:rPr>
              <a:t>Source: </a:t>
            </a:r>
            <a:r>
              <a:rPr lang="en-AU" sz="1300">
                <a:solidFill>
                  <a:srgbClr val="FFFFFF"/>
                </a:solidFill>
                <a:hlinkClick r:id="rId5"/>
              </a:rPr>
              <a:t>Invasive Species Council, Percentage of state or territory vulnerable to fire ant invasion, 2023</a:t>
            </a:r>
            <a:endParaRPr lang="en-AU" sz="1300" b="0" i="0">
              <a:solidFill>
                <a:srgbClr val="FFFFFF"/>
              </a:solidFill>
              <a:effectLst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989519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0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sz="4000"/>
              <a:t>Why are they a problem? Environmental impacts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3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633B2CB9-1C8B-9DBB-2DF6-A5C6A5FA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288FFB-4AAA-68C7-DC4F-545D52FE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0756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They can affect our environment as they potentially will:</a:t>
            </a:r>
          </a:p>
          <a:p>
            <a:pPr marL="0" indent="0">
              <a:buNone/>
            </a:pPr>
            <a:endParaRPr lang="en-AU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feed on fauna that nests or feeds on the ground, including insects, spiders, lizards, frogs, birds and mammals</a:t>
            </a:r>
          </a:p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can displace and potentially  eliminate some native species.</a:t>
            </a:r>
          </a:p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eat and damage seeds causing major ecosystem changes over time</a:t>
            </a:r>
          </a:p>
          <a:p>
            <a:r>
              <a:rPr lang="en-AU">
                <a:latin typeface="Roboto" panose="02000000000000000000" pitchFamily="2" charset="0"/>
                <a:ea typeface="Roboto" panose="02000000000000000000" pitchFamily="2" charset="0"/>
              </a:rPr>
              <a:t>predate or disturb the insects and animals that pollinate native plants, which may also cause long-term changes to the vegetation of our bushland areas</a:t>
            </a:r>
          </a:p>
        </p:txBody>
      </p:sp>
    </p:spTree>
    <p:extLst>
      <p:ext uri="{BB962C8B-B14F-4D97-AF65-F5344CB8AC3E}">
        <p14:creationId xmlns:p14="http://schemas.microsoft.com/office/powerpoint/2010/main" val="4209388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en-AU" sz="4000"/>
              <a:t>Why are they a problem? Social &amp; lifestyle impacts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3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633B2CB9-1C8B-9DBB-2DF6-A5C6A5FA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288FFB-4AAA-68C7-DC4F-545D52FE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2749"/>
            <a:ext cx="10607566" cy="4004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0" i="0"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Fire ants can restrict everyday activities such as picnics and outdoor play, and sporting activities, because backyards, parks, playgrounds, beaches and sports grounds become unusable.</a:t>
            </a:r>
          </a:p>
          <a:p>
            <a:pPr marL="0" indent="0">
              <a:buNone/>
            </a:pPr>
            <a:endParaRPr lang="en-AU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l">
              <a:buNone/>
            </a:pPr>
            <a:r>
              <a:rPr lang="en-AU" b="0" i="0"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 impact of fire ants is not restricted to people. </a:t>
            </a:r>
            <a:r>
              <a:rPr lang="en-AU" b="0" i="0" u="sng"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Pets and domestic animals</a:t>
            </a:r>
            <a:r>
              <a:rPr lang="en-AU" b="0" i="0"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can also be stung and injured and may have allergic reactions or be blinded by exposure to the venom.</a:t>
            </a:r>
          </a:p>
          <a:p>
            <a:pPr marL="0" indent="0">
              <a:buNone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693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03" y="365125"/>
            <a:ext cx="10515600" cy="1325563"/>
          </a:xfrm>
        </p:spPr>
        <p:txBody>
          <a:bodyPr/>
          <a:lstStyle/>
          <a:p>
            <a:r>
              <a:rPr lang="en-AU"/>
              <a:t>Why are they a problem? Economic impacts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3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633B2CB9-1C8B-9DBB-2DF6-A5C6A5FA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288FFB-4AAA-68C7-DC4F-545D52FE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07566" cy="4351338"/>
          </a:xfrm>
        </p:spPr>
        <p:txBody>
          <a:bodyPr>
            <a:normAutofit/>
          </a:bodyPr>
          <a:lstStyle/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Fire ants have the potential to surpass the combined damage done each year by our worst pests: feral cats, wild dogs, foxes, camels, rabbits and cane toads.</a:t>
            </a:r>
          </a:p>
          <a:p>
            <a:pPr algn="l"/>
            <a:endParaRPr lang="en-AU" b="0" i="0">
              <a:solidFill>
                <a:srgbClr val="1A1A1A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They could affect our economy, markets and industries: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AU" sz="2800" b="0" i="0"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Tourism and lifestyle businesses and industry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AU" sz="2800" b="0" i="0"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Agriculture - destroying crops and livestock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AU" sz="2800" b="0" i="0"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Impacts overseas markets stopping our trade and travel with unaffected countries</a:t>
            </a:r>
          </a:p>
          <a:p>
            <a:pPr marL="0" indent="0">
              <a:buNone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0178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116529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How you can help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95EA0F-4D4B-33AD-174E-A9B16D9D6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4" r="17499"/>
          <a:stretch/>
        </p:blipFill>
        <p:spPr>
          <a:xfrm>
            <a:off x="-3050" y="-96017"/>
            <a:ext cx="12192001" cy="4201449"/>
          </a:xfrm>
          <a:prstGeom prst="rect">
            <a:avLst/>
          </a:prstGeom>
        </p:spPr>
      </p:pic>
      <p:grpSp>
        <p:nvGrpSpPr>
          <p:cNvPr id="53" name="Group 4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43" name="Freeform: Shape 4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4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4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3BC7AE-13D1-3A51-071C-DA4E6E070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5632810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You have a Biosecurity duty to See, Report and Protect!</a:t>
            </a:r>
          </a:p>
        </p:txBody>
      </p:sp>
      <p:pic>
        <p:nvPicPr>
          <p:cNvPr id="5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55CF58F6-9BE4-A3E3-0D1B-13E1149221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56754" y="89807"/>
            <a:ext cx="850900" cy="827088"/>
          </a:xfrm>
        </p:spPr>
      </p:pic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354" y="-94170"/>
            <a:ext cx="834986" cy="8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9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CD09D8-5685-4F96-A353-0B768A7CF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08"/>
            <a:ext cx="10515600" cy="1325563"/>
          </a:xfrm>
        </p:spPr>
        <p:txBody>
          <a:bodyPr/>
          <a:lstStyle/>
          <a:p>
            <a:r>
              <a:rPr lang="en-AU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Biosecurity is a “shared responsibility”</a:t>
            </a:r>
            <a:endParaRPr lang="en-AU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7923BB-E6F4-418E-BF04-800BAC347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01" y="1109425"/>
            <a:ext cx="10515600" cy="482679"/>
          </a:xfrm>
        </p:spPr>
        <p:txBody>
          <a:bodyPr/>
          <a:lstStyle/>
          <a:p>
            <a:pPr marL="0" indent="0">
              <a:buNone/>
            </a:pPr>
            <a:r>
              <a:rPr lang="en-AU"/>
              <a:t>What does that mean?</a:t>
            </a:r>
          </a:p>
        </p:txBody>
      </p:sp>
      <p:pic>
        <p:nvPicPr>
          <p:cNvPr id="22" name="Picture 21" descr="A picture containing mug&#10;&#10;Description automatically generated">
            <a:extLst>
              <a:ext uri="{FF2B5EF4-FFF2-40B4-BE49-F238E27FC236}">
                <a16:creationId xmlns:a16="http://schemas.microsoft.com/office/drawing/2014/main" id="{95885EAF-E3AD-4349-9CA1-CBFF03A2F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78" y="4040218"/>
            <a:ext cx="1135618" cy="2159867"/>
          </a:xfrm>
          <a:prstGeom prst="rect">
            <a:avLst/>
          </a:prstGeom>
        </p:spPr>
      </p:pic>
      <p:pic>
        <p:nvPicPr>
          <p:cNvPr id="4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738F16E-A9E1-4047-B55C-451C031B8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76" t="4553" r="25819" b="12840"/>
          <a:stretch/>
        </p:blipFill>
        <p:spPr>
          <a:xfrm>
            <a:off x="7925237" y="3970978"/>
            <a:ext cx="1071077" cy="2281554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E60BF90-0336-419B-8DE7-E2176C9FE5D8}"/>
              </a:ext>
            </a:extLst>
          </p:cNvPr>
          <p:cNvSpPr/>
          <p:nvPr/>
        </p:nvSpPr>
        <p:spPr>
          <a:xfrm>
            <a:off x="838200" y="2143849"/>
            <a:ext cx="10260106" cy="1082801"/>
          </a:xfrm>
          <a:prstGeom prst="roundRect">
            <a:avLst/>
          </a:prstGeom>
          <a:solidFill>
            <a:srgbClr val="3F7EBC">
              <a:alpha val="9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92175"/>
            <a:r>
              <a:rPr lang="en-AU" sz="20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Everyone, no matter where you live in NSW, has a legal responsibility to make sure plant and animal pests, diseases and weeds are not introduced to, or allowed to spread, throughout our community or environment. This includes the school community.</a:t>
            </a:r>
            <a:endParaRPr lang="en-AU" b="1">
              <a:solidFill>
                <a:schemeClr val="bg1"/>
              </a:solidFill>
            </a:endParaRPr>
          </a:p>
        </p:txBody>
      </p:sp>
      <p:pic>
        <p:nvPicPr>
          <p:cNvPr id="20" name="Picture 19" descr="A close up of a mask&#10;&#10;Description automatically generated">
            <a:extLst>
              <a:ext uri="{FF2B5EF4-FFF2-40B4-BE49-F238E27FC236}">
                <a16:creationId xmlns:a16="http://schemas.microsoft.com/office/drawing/2014/main" id="{933F58ED-65CC-4A6C-8940-510877661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607" y="3970977"/>
            <a:ext cx="1468878" cy="223297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A80FFDBB-50CD-4012-8740-CED43EB7B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777" y="4764892"/>
            <a:ext cx="445998" cy="445998"/>
          </a:xfrm>
          <a:prstGeom prst="rect">
            <a:avLst/>
          </a:prstGeom>
        </p:spPr>
      </p:pic>
      <p:pic>
        <p:nvPicPr>
          <p:cNvPr id="11" name="Picture 10" descr="A cartoon of a person in green overalls&#10;&#10;Description automatically generated">
            <a:extLst>
              <a:ext uri="{FF2B5EF4-FFF2-40B4-BE49-F238E27FC236}">
                <a16:creationId xmlns:a16="http://schemas.microsoft.com/office/drawing/2014/main" id="{2338CD75-98B0-4350-B7D6-67CA5B35AC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6819" r="22908"/>
          <a:stretch/>
        </p:blipFill>
        <p:spPr>
          <a:xfrm>
            <a:off x="6854160" y="3970977"/>
            <a:ext cx="1071077" cy="2479826"/>
          </a:xfrm>
          <a:prstGeom prst="rect">
            <a:avLst/>
          </a:prstGeom>
        </p:spPr>
      </p:pic>
      <p:pic>
        <p:nvPicPr>
          <p:cNvPr id="13" name="Picture 12" descr="A blue light bulb with rays of light coming out of it&#10;&#10;Description automatically generated">
            <a:extLst>
              <a:ext uri="{FF2B5EF4-FFF2-40B4-BE49-F238E27FC236}">
                <a16:creationId xmlns:a16="http://schemas.microsoft.com/office/drawing/2014/main" id="{DA23B44F-0A85-441C-AEBF-A4CE2D3CFA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47" y="1634543"/>
            <a:ext cx="886541" cy="886541"/>
          </a:xfrm>
          <a:prstGeom prst="rect">
            <a:avLst/>
          </a:prstGeom>
        </p:spPr>
      </p:pic>
      <p:pic>
        <p:nvPicPr>
          <p:cNvPr id="10" name="Picture 9" descr="A cartoon of a person holding a bird&#10;&#10;Description automatically generated">
            <a:extLst>
              <a:ext uri="{FF2B5EF4-FFF2-40B4-BE49-F238E27FC236}">
                <a16:creationId xmlns:a16="http://schemas.microsoft.com/office/drawing/2014/main" id="{AFC29353-4373-CBCC-7F6C-9DBF647765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8" t="5379" r="27941" b="10177"/>
          <a:stretch/>
        </p:blipFill>
        <p:spPr>
          <a:xfrm>
            <a:off x="3485372" y="4095505"/>
            <a:ext cx="832179" cy="2212314"/>
          </a:xfrm>
          <a:prstGeom prst="rect">
            <a:avLst/>
          </a:prstGeom>
        </p:spPr>
      </p:pic>
      <p:pic>
        <p:nvPicPr>
          <p:cNvPr id="14" name="Picture 13" descr="A person holding a cow&#10;&#10;Description automatically generated">
            <a:extLst>
              <a:ext uri="{FF2B5EF4-FFF2-40B4-BE49-F238E27FC236}">
                <a16:creationId xmlns:a16="http://schemas.microsoft.com/office/drawing/2014/main" id="{5E1C0FDE-D747-B0D6-337C-24B5BA8631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29630" r="4098" b="32776"/>
          <a:stretch/>
        </p:blipFill>
        <p:spPr>
          <a:xfrm>
            <a:off x="-46269" y="3970976"/>
            <a:ext cx="3721264" cy="22815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43EF48-FABF-A70F-8AF6-5D23308608AE}"/>
              </a:ext>
            </a:extLst>
          </p:cNvPr>
          <p:cNvSpPr txBox="1"/>
          <p:nvPr/>
        </p:nvSpPr>
        <p:spPr>
          <a:xfrm>
            <a:off x="10295882" y="6198834"/>
            <a:ext cx="146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Grounds keeper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468FC1-83C6-0E3E-29E0-E165CFB10444}"/>
              </a:ext>
            </a:extLst>
          </p:cNvPr>
          <p:cNvSpPr txBox="1"/>
          <p:nvPr/>
        </p:nvSpPr>
        <p:spPr>
          <a:xfrm>
            <a:off x="9272762" y="6192186"/>
            <a:ext cx="1185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Trades people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EF4C1F-9750-17A4-6056-8183EAF2BD26}"/>
              </a:ext>
            </a:extLst>
          </p:cNvPr>
          <p:cNvSpPr txBox="1"/>
          <p:nvPr/>
        </p:nvSpPr>
        <p:spPr>
          <a:xfrm>
            <a:off x="7951246" y="6182989"/>
            <a:ext cx="107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Principal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9EDDD1-0B9A-4EC4-B81E-FAFC9AC459B8}"/>
              </a:ext>
            </a:extLst>
          </p:cNvPr>
          <p:cNvSpPr txBox="1"/>
          <p:nvPr/>
        </p:nvSpPr>
        <p:spPr>
          <a:xfrm>
            <a:off x="6765853" y="6182989"/>
            <a:ext cx="135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Local veterinarian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D79A6F-231A-5FEC-2243-9BCFD0EF3899}"/>
              </a:ext>
            </a:extLst>
          </p:cNvPr>
          <p:cNvSpPr txBox="1"/>
          <p:nvPr/>
        </p:nvSpPr>
        <p:spPr>
          <a:xfrm>
            <a:off x="1238158" y="6333359"/>
            <a:ext cx="329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Students and their families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213253-83A5-60CE-C2BC-A9DBFC06D8DC}"/>
              </a:ext>
            </a:extLst>
          </p:cNvPr>
          <p:cNvSpPr txBox="1"/>
          <p:nvPr/>
        </p:nvSpPr>
        <p:spPr>
          <a:xfrm>
            <a:off x="4180998" y="6291111"/>
            <a:ext cx="2535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Teachers</a:t>
            </a:r>
          </a:p>
        </p:txBody>
      </p:sp>
      <p:pic>
        <p:nvPicPr>
          <p:cNvPr id="5" name="Picture 4" descr="A cartoon of a person with her hands on her hips&#10;&#10;Description automatically generated">
            <a:extLst>
              <a:ext uri="{FF2B5EF4-FFF2-40B4-BE49-F238E27FC236}">
                <a16:creationId xmlns:a16="http://schemas.microsoft.com/office/drawing/2014/main" id="{3F6B45B8-C454-44BC-ADFE-DDAD4A5904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7101" r="30819" b="4380"/>
          <a:stretch/>
        </p:blipFill>
        <p:spPr>
          <a:xfrm>
            <a:off x="4348951" y="3826334"/>
            <a:ext cx="1211510" cy="2505779"/>
          </a:xfrm>
          <a:prstGeom prst="rect">
            <a:avLst/>
          </a:prstGeom>
        </p:spPr>
      </p:pic>
      <p:pic>
        <p:nvPicPr>
          <p:cNvPr id="6" name="Picture 5" descr="A cartoon of a person wearing a hat and gloves&#10;&#10;Description automatically generated">
            <a:extLst>
              <a:ext uri="{FF2B5EF4-FFF2-40B4-BE49-F238E27FC236}">
                <a16:creationId xmlns:a16="http://schemas.microsoft.com/office/drawing/2014/main" id="{2082FDB1-4487-57BB-29A5-F6462F4F30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1" t="8419" r="32902" b="4148"/>
          <a:stretch/>
        </p:blipFill>
        <p:spPr>
          <a:xfrm>
            <a:off x="5514818" y="3901735"/>
            <a:ext cx="1153958" cy="243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76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116529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What are Red imported fire ants?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95EA0F-4D4B-33AD-174E-A9B16D9D6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4" r="17499"/>
          <a:stretch/>
        </p:blipFill>
        <p:spPr>
          <a:xfrm>
            <a:off x="-3050" y="-96017"/>
            <a:ext cx="12192001" cy="4201449"/>
          </a:xfrm>
          <a:prstGeom prst="rect">
            <a:avLst/>
          </a:prstGeom>
        </p:spPr>
      </p:pic>
      <p:grpSp>
        <p:nvGrpSpPr>
          <p:cNvPr id="53" name="Group 4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43" name="Freeform: Shape 4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4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4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55CF58F6-9BE4-A3E3-0D1B-13E1149221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0" y="133350"/>
            <a:ext cx="850900" cy="827088"/>
          </a:xfrm>
        </p:spPr>
      </p:pic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354" y="-94170"/>
            <a:ext cx="834986" cy="8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72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nline Media 13" title="Fire ant identification video">
            <a:hlinkClick r:id="" action="ppaction://media"/>
            <a:extLst>
              <a:ext uri="{FF2B5EF4-FFF2-40B4-BE49-F238E27FC236}">
                <a16:creationId xmlns:a16="http://schemas.microsoft.com/office/drawing/2014/main" id="{485DD133-2989-C219-51D8-0ED3016A17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-28759"/>
            <a:ext cx="12188952" cy="6886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411" y="5546725"/>
            <a:ext cx="11266713" cy="1899912"/>
          </a:xfrm>
        </p:spPr>
        <p:txBody>
          <a:bodyPr>
            <a:normAutofit/>
          </a:bodyPr>
          <a:lstStyle/>
          <a:p>
            <a:r>
              <a:rPr lang="en-AU" sz="3200">
                <a:solidFill>
                  <a:srgbClr val="00B0F0"/>
                </a:solidFill>
              </a:rPr>
              <a:t>https://youtu.be/_XL6QWRHZes?si=Iw2kVbRv4jWux2nX</a:t>
            </a:r>
          </a:p>
        </p:txBody>
      </p:sp>
    </p:spTree>
    <p:extLst>
      <p:ext uri="{BB962C8B-B14F-4D97-AF65-F5344CB8AC3E}">
        <p14:creationId xmlns:p14="http://schemas.microsoft.com/office/powerpoint/2010/main" val="324860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C3B08D-E7AC-1D43-CA5F-A7DD51AEC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1" r="-1" b="-1"/>
          <a:stretch/>
        </p:blipFill>
        <p:spPr>
          <a:xfrm>
            <a:off x="-827314" y="10"/>
            <a:ext cx="9669642" cy="6857990"/>
          </a:xfrm>
          <a:prstGeom prst="rect">
            <a:avLst/>
          </a:prstGeom>
        </p:spPr>
      </p:pic>
      <p:sp>
        <p:nvSpPr>
          <p:cNvPr id="33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AU" sz="4000"/>
              <a:t>What to look for? Nests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F720A-A062-A09F-B17B-916050880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020389"/>
            <a:ext cx="4373007" cy="4472486"/>
          </a:xfrm>
        </p:spPr>
        <p:txBody>
          <a:bodyPr>
            <a:normAutofit lnSpcReduction="10000"/>
          </a:bodyPr>
          <a:lstStyle/>
          <a:p>
            <a:r>
              <a:rPr lang="en-AU"/>
              <a:t>Mounds or flattish patches of soil with no obvious entrance holes</a:t>
            </a:r>
          </a:p>
          <a:p>
            <a:r>
              <a:rPr lang="en-AU"/>
              <a:t>Can be up to 40 cm high</a:t>
            </a:r>
          </a:p>
          <a:p>
            <a:r>
              <a:rPr lang="en-AU"/>
              <a:t>More likely to be seen in sunny open areas such as lawns, school yards, parks, roadsides and golf courses</a:t>
            </a:r>
          </a:p>
          <a:p>
            <a:r>
              <a:rPr lang="en-AU"/>
              <a:t>Occasionally found in rotten logs, along pavers and building walls.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6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D3AE1DE3-4D58-F782-CB27-4E23AB3B0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1566CA-17EA-27B1-351E-D91E8DC11F70}"/>
              </a:ext>
            </a:extLst>
          </p:cNvPr>
          <p:cNvSpPr txBox="1"/>
          <p:nvPr/>
        </p:nvSpPr>
        <p:spPr>
          <a:xfrm>
            <a:off x="3294928" y="5502032"/>
            <a:ext cx="14251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0" i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Fire ant nest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8810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0172" y="1128094"/>
            <a:ext cx="4717408" cy="1415270"/>
          </a:xfrm>
        </p:spPr>
        <p:txBody>
          <a:bodyPr anchor="t">
            <a:normAutofit/>
          </a:bodyPr>
          <a:lstStyle/>
          <a:p>
            <a:r>
              <a:rPr lang="en-AU" sz="3200"/>
              <a:t>What to look for? Nests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6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D3AE1DE3-4D58-F782-CB27-4E23AB3B0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6C907-79CE-4B4E-D671-CDC0A743B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1" t="12093" r="6971"/>
          <a:stretch/>
        </p:blipFill>
        <p:spPr>
          <a:xfrm>
            <a:off x="63" y="1132251"/>
            <a:ext cx="6305559" cy="4083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C71EF-3ECD-B26B-9FEF-AD856E7ED768}"/>
              </a:ext>
            </a:extLst>
          </p:cNvPr>
          <p:cNvSpPr txBox="1"/>
          <p:nvPr/>
        </p:nvSpPr>
        <p:spPr>
          <a:xfrm>
            <a:off x="841533" y="5908166"/>
            <a:ext cx="4956697" cy="68487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300">
                <a:solidFill>
                  <a:srgbClr val="FFFFFF"/>
                </a:solidFill>
              </a:rPr>
              <a:t>Source: </a:t>
            </a:r>
            <a:r>
              <a:rPr lang="en-AU" sz="13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Department of Primary Industries and Regional Development Western Australia</a:t>
            </a:r>
            <a:r>
              <a:rPr lang="en-AU" sz="1300">
                <a:solidFill>
                  <a:srgbClr val="FFFFFF"/>
                </a:solidFill>
              </a:rPr>
              <a:t>, </a:t>
            </a:r>
            <a:r>
              <a:rPr lang="en-AU" sz="1300" b="0" i="0">
                <a:solidFill>
                  <a:srgbClr val="FFFF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 imported fire ant mounds, 2023,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7DD3F0-7D91-3B5D-1355-CF122F58C9C8}"/>
              </a:ext>
            </a:extLst>
          </p:cNvPr>
          <p:cNvSpPr txBox="1"/>
          <p:nvPr/>
        </p:nvSpPr>
        <p:spPr>
          <a:xfrm>
            <a:off x="2402634" y="4498850"/>
            <a:ext cx="14251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0" i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Fire ant nest</a:t>
            </a:r>
            <a:endParaRPr lang="en-AU"/>
          </a:p>
        </p:txBody>
      </p:sp>
      <p:pic>
        <p:nvPicPr>
          <p:cNvPr id="3" name="Picture 2" descr="Red Imported Fire Ant mounds in paddock.">
            <a:extLst>
              <a:ext uri="{FF2B5EF4-FFF2-40B4-BE49-F238E27FC236}">
                <a16:creationId xmlns:a16="http://schemas.microsoft.com/office/drawing/2014/main" id="{585B03AF-3829-302D-B0D2-156A5C6D5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3424"/>
          <a:stretch/>
        </p:blipFill>
        <p:spPr bwMode="auto">
          <a:xfrm>
            <a:off x="6362780" y="2155788"/>
            <a:ext cx="5827597" cy="41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78DB83-FB71-05A0-360E-503950D2588E}"/>
              </a:ext>
            </a:extLst>
          </p:cNvPr>
          <p:cNvSpPr txBox="1"/>
          <p:nvPr/>
        </p:nvSpPr>
        <p:spPr>
          <a:xfrm>
            <a:off x="7998631" y="5210402"/>
            <a:ext cx="294915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b="0" i="1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Fire ant </a:t>
            </a:r>
            <a:r>
              <a:rPr lang="en-AU" i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nests in a paddock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2721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nline Media 7" title="Fire ant nest">
            <a:hlinkClick r:id="" action="ppaction://media"/>
            <a:extLst>
              <a:ext uri="{FF2B5EF4-FFF2-40B4-BE49-F238E27FC236}">
                <a16:creationId xmlns:a16="http://schemas.microsoft.com/office/drawing/2014/main" id="{75D88A03-5A76-627A-A6A4-763C20641DF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049" y="-30946"/>
            <a:ext cx="12192000" cy="6888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479" y="5546725"/>
            <a:ext cx="7234645" cy="1899912"/>
          </a:xfrm>
        </p:spPr>
        <p:txBody>
          <a:bodyPr>
            <a:normAutofit/>
          </a:bodyPr>
          <a:lstStyle/>
          <a:p>
            <a:r>
              <a:rPr lang="en-AU" sz="3200">
                <a:solidFill>
                  <a:srgbClr val="00B0F0"/>
                </a:solidFill>
              </a:rPr>
              <a:t>https://youtu.be/GKbxnpvJkS8</a:t>
            </a:r>
          </a:p>
        </p:txBody>
      </p:sp>
    </p:spTree>
    <p:extLst>
      <p:ext uri="{BB962C8B-B14F-4D97-AF65-F5344CB8AC3E}">
        <p14:creationId xmlns:p14="http://schemas.microsoft.com/office/powerpoint/2010/main" val="21971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088" y="365125"/>
            <a:ext cx="10148712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What do they look like? Size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6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D3AE1DE3-4D58-F782-CB27-4E23AB3B0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FE52D-3910-8AB8-B740-6E934F9A67D6}"/>
              </a:ext>
            </a:extLst>
          </p:cNvPr>
          <p:cNvSpPr txBox="1"/>
          <p:nvPr/>
        </p:nvSpPr>
        <p:spPr>
          <a:xfrm>
            <a:off x="1673647" y="6044192"/>
            <a:ext cx="9319172" cy="68487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300">
                <a:solidFill>
                  <a:srgbClr val="FFFFFF"/>
                </a:solidFill>
              </a:rPr>
              <a:t>Source: </a:t>
            </a:r>
            <a:r>
              <a:rPr lang="en-AU" sz="13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Department of Primary Industries and Regional Development, Western Australia</a:t>
            </a:r>
            <a:r>
              <a:rPr lang="en-AU" sz="1300">
                <a:solidFill>
                  <a:srgbClr val="FFFFFF"/>
                </a:solidFill>
              </a:rPr>
              <a:t>, </a:t>
            </a:r>
            <a:r>
              <a:rPr lang="en-AU" sz="1300" b="0" i="0">
                <a:solidFill>
                  <a:srgbClr val="FFFF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 imported fire ant size range, 2023,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C9516-A942-4349-B7FC-6B592CBE2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99522"/>
            <a:ext cx="5905500" cy="3714750"/>
          </a:xfrm>
          <a:prstGeom prst="rect">
            <a:avLst/>
          </a:prstGeom>
        </p:spPr>
      </p:pic>
      <p:pic>
        <p:nvPicPr>
          <p:cNvPr id="3074" name="Picture 2" descr="Red Imported Fire Ant size range [in a circle] – queen far right.">
            <a:extLst>
              <a:ext uri="{FF2B5EF4-FFF2-40B4-BE49-F238E27FC236}">
                <a16:creationId xmlns:a16="http://schemas.microsoft.com/office/drawing/2014/main" id="{9AA7BAD9-0681-EBAF-0984-09B8C1D49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75" y="2156651"/>
            <a:ext cx="59055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E157E6-6C0A-80AA-D81C-066AFA53E8FA}"/>
              </a:ext>
            </a:extLst>
          </p:cNvPr>
          <p:cNvSpPr txBox="1"/>
          <p:nvPr/>
        </p:nvSpPr>
        <p:spPr>
          <a:xfrm>
            <a:off x="1829811" y="1482230"/>
            <a:ext cx="890732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i="1">
                <a:solidFill>
                  <a:srgbClr val="212529"/>
                </a:solidFill>
                <a:latin typeface="Roboto"/>
                <a:ea typeface="Roboto"/>
                <a:cs typeface="Roboto"/>
              </a:rPr>
              <a:t>Fire</a:t>
            </a:r>
            <a:r>
              <a:rPr lang="en-AU" sz="2400" b="0" i="1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 ants are 2 - 6 mm long with a range of sizes in one nest</a:t>
            </a:r>
            <a:endParaRPr lang="en-AU" sz="240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514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A99DD-FD6F-25B4-2DD3-5E44F5801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" r="1" b="1"/>
          <a:stretch/>
        </p:blipFill>
        <p:spPr>
          <a:xfrm>
            <a:off x="5439902" y="2130914"/>
            <a:ext cx="6646994" cy="471424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309" y="476425"/>
            <a:ext cx="7697192" cy="966807"/>
          </a:xfrm>
        </p:spPr>
        <p:txBody>
          <a:bodyPr>
            <a:normAutofit/>
          </a:bodyPr>
          <a:lstStyle/>
          <a:p>
            <a:r>
              <a:rPr lang="en-AU" sz="4000"/>
              <a:t>What do they look like? Colour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6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D3AE1DE3-4D58-F782-CB27-4E23AB3B0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pic>
        <p:nvPicPr>
          <p:cNvPr id="3" name="Picture 2" descr="A close up of an ant&#10;&#10;Description automatically generated">
            <a:extLst>
              <a:ext uri="{FF2B5EF4-FFF2-40B4-BE49-F238E27FC236}">
                <a16:creationId xmlns:a16="http://schemas.microsoft.com/office/drawing/2014/main" id="{D5AB5972-269E-01FD-6D12-23E0A94F6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255" y="2962766"/>
            <a:ext cx="4680992" cy="3895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9F07D0-DD89-9396-E7C7-856FE1D2FC44}"/>
              </a:ext>
            </a:extLst>
          </p:cNvPr>
          <p:cNvSpPr txBox="1"/>
          <p:nvPr/>
        </p:nvSpPr>
        <p:spPr>
          <a:xfrm>
            <a:off x="126908" y="1609976"/>
            <a:ext cx="5440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2800" b="0" i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Dark reddish-brown in colour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sz="2800" b="0" i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Darker brown-black abdomen</a:t>
            </a:r>
          </a:p>
        </p:txBody>
      </p:sp>
    </p:spTree>
    <p:extLst>
      <p:ext uri="{BB962C8B-B14F-4D97-AF65-F5344CB8AC3E}">
        <p14:creationId xmlns:p14="http://schemas.microsoft.com/office/powerpoint/2010/main" val="2265523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518" y="365125"/>
            <a:ext cx="9768281" cy="1325563"/>
          </a:xfrm>
        </p:spPr>
        <p:txBody>
          <a:bodyPr>
            <a:normAutofit/>
          </a:bodyPr>
          <a:lstStyle/>
          <a:p>
            <a:r>
              <a:rPr lang="en-AU" sz="4000"/>
              <a:t>What do they look like? Shape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F74A2-37D2-D50F-CB20-CA25C19C5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08" y="1354853"/>
            <a:ext cx="7054621" cy="4916589"/>
          </a:xfrm>
          <a:prstGeom prst="rect">
            <a:avLst/>
          </a:prstGeom>
        </p:spPr>
      </p:pic>
      <p:pic>
        <p:nvPicPr>
          <p:cNvPr id="6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CB365A9B-B219-75CE-6AE9-A0A99D265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B1A4D6-6571-D5A2-7445-23F0FB7BA0C8}"/>
              </a:ext>
            </a:extLst>
          </p:cNvPr>
          <p:cNvSpPr txBox="1"/>
          <p:nvPr/>
        </p:nvSpPr>
        <p:spPr>
          <a:xfrm>
            <a:off x="1087724" y="6403130"/>
            <a:ext cx="731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>
                <a:solidFill>
                  <a:srgbClr val="6B6B6B"/>
                </a:solidFill>
                <a:effectLst/>
                <a:latin typeface="proxima-nova"/>
              </a:rPr>
              <a:t>Source: </a:t>
            </a:r>
            <a:r>
              <a:rPr lang="en-AU" b="0" i="0">
                <a:solidFill>
                  <a:srgbClr val="6B6B6B"/>
                </a:solidFill>
                <a:effectLst/>
                <a:latin typeface="proxima-nova"/>
                <a:hlinkClick r:id="rId5"/>
              </a:rPr>
              <a:t>Invasive Species Council, Preserved fire ant, 2017</a:t>
            </a:r>
            <a:endParaRPr lang="en-AU" b="0" i="0">
              <a:solidFill>
                <a:srgbClr val="6B6B6B"/>
              </a:solidFill>
              <a:effectLst/>
              <a:latin typeface="proxima-nova"/>
            </a:endParaRPr>
          </a:p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825EF8-1B97-887D-291B-1A878E2CC20D}"/>
              </a:ext>
            </a:extLst>
          </p:cNvPr>
          <p:cNvSpPr txBox="1"/>
          <p:nvPr/>
        </p:nvSpPr>
        <p:spPr>
          <a:xfrm>
            <a:off x="7912734" y="2263913"/>
            <a:ext cx="39856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200">
                <a:latin typeface="Roboto" panose="02000000000000000000" pitchFamily="2" charset="0"/>
                <a:ea typeface="Roboto" panose="02000000000000000000" pitchFamily="2" charset="0"/>
              </a:rPr>
              <a:t>Waist section has 2 segments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D4827B-3A4C-C1AA-FF94-3DF719EBD6B0}"/>
              </a:ext>
            </a:extLst>
          </p:cNvPr>
          <p:cNvCxnSpPr>
            <a:cxnSpLocks/>
          </p:cNvCxnSpPr>
          <p:nvPr/>
        </p:nvCxnSpPr>
        <p:spPr>
          <a:xfrm flipH="1" flipV="1">
            <a:off x="5506270" y="2306987"/>
            <a:ext cx="1666317" cy="754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E9162F-982E-B305-3F0F-96CA885CBCDE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615201"/>
            <a:ext cx="1487648" cy="795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131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08" y="1216776"/>
            <a:ext cx="4927641" cy="1415270"/>
          </a:xfrm>
        </p:spPr>
        <p:txBody>
          <a:bodyPr anchor="t">
            <a:normAutofit/>
          </a:bodyPr>
          <a:lstStyle/>
          <a:p>
            <a:r>
              <a:rPr lang="en-AU" sz="4000"/>
              <a:t>How do they spread?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F720A-A062-A09F-B17B-916050880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1" y="2543364"/>
            <a:ext cx="5278220" cy="359901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b="0" i="0">
                <a:effectLst/>
                <a:latin typeface="Roboto" panose="02000000000000000000" pitchFamily="2" charset="0"/>
              </a:rPr>
              <a:t>Fire ants can fly up to 2 km, form rafts to float on water, and travel over or under the ground.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b="0" i="0">
                <a:effectLst/>
                <a:latin typeface="Roboto" panose="02000000000000000000" pitchFamily="2" charset="0"/>
              </a:rPr>
              <a:t>They can be moved long distances in carrier materials such as hay, turf, organic mulch and manure, soil, potted plants and agricultural equipment and machinery.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6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D3AE1DE3-4D58-F782-CB27-4E23AB3B0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7938D-57AB-3681-D151-856553C9E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94" y="871147"/>
            <a:ext cx="5717399" cy="4716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9A6930-23EB-6F75-6C09-54DBFE5459B7}"/>
              </a:ext>
            </a:extLst>
          </p:cNvPr>
          <p:cNvSpPr txBox="1"/>
          <p:nvPr/>
        </p:nvSpPr>
        <p:spPr>
          <a:xfrm>
            <a:off x="1375859" y="6421755"/>
            <a:ext cx="557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>
                <a:solidFill>
                  <a:srgbClr val="6B6B6B"/>
                </a:solidFill>
                <a:effectLst/>
                <a:latin typeface="proxima-nova"/>
              </a:rPr>
              <a:t>Source: </a:t>
            </a:r>
            <a:r>
              <a:rPr lang="en-AU">
                <a:solidFill>
                  <a:srgbClr val="6B6B6B"/>
                </a:solidFill>
                <a:latin typeface="proxima-nova"/>
                <a:hlinkClick r:id="rId5"/>
              </a:rPr>
              <a:t>BugGuide.NET, </a:t>
            </a:r>
            <a:r>
              <a:rPr lang="en-AU" err="1">
                <a:solidFill>
                  <a:srgbClr val="6B6B6B"/>
                </a:solidFill>
                <a:latin typeface="proxima-nova"/>
                <a:hlinkClick r:id="rId5"/>
              </a:rPr>
              <a:t>Solenopsis</a:t>
            </a:r>
            <a:r>
              <a:rPr lang="en-AU">
                <a:solidFill>
                  <a:srgbClr val="6B6B6B"/>
                </a:solidFill>
                <a:latin typeface="proxima-nova"/>
                <a:hlinkClick r:id="rId5"/>
              </a:rPr>
              <a:t> </a:t>
            </a:r>
            <a:r>
              <a:rPr lang="en-AU" err="1">
                <a:solidFill>
                  <a:srgbClr val="6B6B6B"/>
                </a:solidFill>
                <a:latin typeface="proxima-nova"/>
                <a:hlinkClick r:id="rId5"/>
              </a:rPr>
              <a:t>invicta</a:t>
            </a:r>
            <a:r>
              <a:rPr lang="en-AU">
                <a:solidFill>
                  <a:srgbClr val="6B6B6B"/>
                </a:solidFill>
                <a:latin typeface="proxima-nova"/>
                <a:hlinkClick r:id="rId5"/>
              </a:rPr>
              <a:t>, 2005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1349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ants looking through a magnifying glass&#10;&#10;Description automatically generated">
            <a:extLst>
              <a:ext uri="{FF2B5EF4-FFF2-40B4-BE49-F238E27FC236}">
                <a16:creationId xmlns:a16="http://schemas.microsoft.com/office/drawing/2014/main" id="{A58A855C-3998-7883-0C04-3262D857A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6" y="985995"/>
            <a:ext cx="6672044" cy="4886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84" y="699718"/>
            <a:ext cx="4972957" cy="4886010"/>
          </a:xfrm>
        </p:spPr>
        <p:txBody>
          <a:bodyPr>
            <a:normAutofit/>
          </a:bodyPr>
          <a:lstStyle/>
          <a:p>
            <a:r>
              <a:rPr lang="en-AU" sz="4000"/>
              <a:t>I think I’ve found Red imported fire ants - what should I do?</a:t>
            </a:r>
            <a:endParaRPr lang="en-AU" sz="4000">
              <a:cs typeface="Calibri Light"/>
            </a:endParaRPr>
          </a:p>
        </p:txBody>
      </p:sp>
      <p:pic>
        <p:nvPicPr>
          <p:cNvPr id="5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55CF58F6-9BE4-A3E3-0D1B-13E114922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</p:spPr>
      </p:pic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15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186" y="297047"/>
            <a:ext cx="2100804" cy="1015119"/>
          </a:xfrm>
        </p:spPr>
        <p:txBody>
          <a:bodyPr>
            <a:normAutofit/>
          </a:bodyPr>
          <a:lstStyle/>
          <a:p>
            <a:r>
              <a:rPr lang="en-AU" sz="4800" b="1">
                <a:solidFill>
                  <a:schemeClr val="accent1"/>
                </a:solidFill>
              </a:rPr>
              <a:t>Step 1</a:t>
            </a:r>
            <a:endParaRPr lang="en-AU" sz="4800" b="1">
              <a:solidFill>
                <a:schemeClr val="accent1"/>
              </a:solidFill>
              <a:cs typeface="Calibri Light"/>
            </a:endParaRPr>
          </a:p>
        </p:txBody>
      </p:sp>
      <p:pic>
        <p:nvPicPr>
          <p:cNvPr id="5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55CF58F6-9BE4-A3E3-0D1B-13E114922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</p:spPr>
      </p:pic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95EA0F-4D4B-33AD-174E-A9B16D9D6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71546"/>
            <a:ext cx="12192000" cy="1486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4978F-A61F-453E-5347-7745B7F06E89}"/>
              </a:ext>
            </a:extLst>
          </p:cNvPr>
          <p:cNvSpPr txBox="1"/>
          <p:nvPr/>
        </p:nvSpPr>
        <p:spPr>
          <a:xfrm>
            <a:off x="194661" y="1464411"/>
            <a:ext cx="5025585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AU" sz="40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DO NOT</a:t>
            </a:r>
            <a:r>
              <a:rPr lang="en-AU" sz="4000" b="0" i="0">
                <a:solidFill>
                  <a:srgbClr val="FF0000"/>
                </a:solidFill>
                <a:effectLst/>
                <a:latin typeface="Roboto"/>
                <a:ea typeface="Roboto"/>
                <a:cs typeface="Roboto"/>
              </a:rPr>
              <a:t> </a:t>
            </a:r>
            <a:r>
              <a:rPr lang="en-AU" sz="4000" b="0" i="0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touch the ants or their nest with </a:t>
            </a:r>
            <a:r>
              <a:rPr lang="en-AU" sz="4000" b="0" i="1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any part of your body </a:t>
            </a:r>
            <a:r>
              <a:rPr lang="en-AU" sz="4000" b="0" i="0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as there is a high chance of being severely stung.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42ABA-5FEA-4EEC-484B-09880C512C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614"/>
          <a:stretch/>
        </p:blipFill>
        <p:spPr>
          <a:xfrm>
            <a:off x="5309804" y="297047"/>
            <a:ext cx="6687535" cy="594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2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B85684-E445-1EF5-8AA8-FC712363E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20349"/>
          <a:stretch/>
        </p:blipFill>
        <p:spPr>
          <a:xfrm>
            <a:off x="6503913" y="4502572"/>
            <a:ext cx="5325218" cy="2753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452" y="-299991"/>
            <a:ext cx="8500427" cy="2287588"/>
          </a:xfrm>
        </p:spPr>
        <p:txBody>
          <a:bodyPr anchor="ctr">
            <a:normAutofit/>
          </a:bodyPr>
          <a:lstStyle/>
          <a:p>
            <a:r>
              <a:rPr lang="en-AU" sz="4000"/>
              <a:t>What are Red imported fire ants?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F720A-A062-A09F-B17B-916050880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251" y="1261543"/>
            <a:ext cx="11272645" cy="376765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3200">
                <a:latin typeface="Roboto" panose="02000000000000000000" pitchFamily="2" charset="0"/>
                <a:ea typeface="Roboto" panose="02000000000000000000" pitchFamily="2" charset="0"/>
              </a:rPr>
              <a:t>Red imported fire ants (fire ants) are invasive exotic ants that will cause serious social, economic, and environmental harm if they become established in Australia. 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6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D3AE1DE3-4D58-F782-CB27-4E23AB3B0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85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186" y="297047"/>
            <a:ext cx="1780952" cy="1325563"/>
          </a:xfrm>
        </p:spPr>
        <p:txBody>
          <a:bodyPr>
            <a:normAutofit/>
          </a:bodyPr>
          <a:lstStyle/>
          <a:p>
            <a:r>
              <a:rPr lang="en-AU" sz="4800" b="1">
                <a:solidFill>
                  <a:schemeClr val="accent1"/>
                </a:solidFill>
              </a:rPr>
              <a:t>Step 2</a:t>
            </a:r>
            <a:endParaRPr lang="en-AU" sz="4800" b="1">
              <a:solidFill>
                <a:schemeClr val="accent1"/>
              </a:solidFill>
              <a:cs typeface="Calibri Light"/>
            </a:endParaRPr>
          </a:p>
        </p:txBody>
      </p:sp>
      <p:pic>
        <p:nvPicPr>
          <p:cNvPr id="5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55CF58F6-9BE4-A3E3-0D1B-13E114922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</p:spPr>
      </p:pic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95EA0F-4D4B-33AD-174E-A9B16D9D6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71546"/>
            <a:ext cx="12192000" cy="1486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4978F-A61F-453E-5347-7745B7F06E89}"/>
              </a:ext>
            </a:extLst>
          </p:cNvPr>
          <p:cNvSpPr txBox="1"/>
          <p:nvPr/>
        </p:nvSpPr>
        <p:spPr>
          <a:xfrm>
            <a:off x="718457" y="2081634"/>
            <a:ext cx="10755086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40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DO NOT </a:t>
            </a:r>
            <a:r>
              <a:rPr lang="en-AU" sz="400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disturb</a:t>
            </a:r>
            <a:r>
              <a:rPr lang="en-AU" sz="4000" b="0" i="0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 or treat the infestation by yourself as this can cause the ants to move and spread or swarm and sting.</a:t>
            </a:r>
          </a:p>
        </p:txBody>
      </p:sp>
    </p:spTree>
    <p:extLst>
      <p:ext uri="{BB962C8B-B14F-4D97-AF65-F5344CB8AC3E}">
        <p14:creationId xmlns:p14="http://schemas.microsoft.com/office/powerpoint/2010/main" val="1459549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593" y="400528"/>
            <a:ext cx="1799767" cy="1325563"/>
          </a:xfrm>
        </p:spPr>
        <p:txBody>
          <a:bodyPr>
            <a:normAutofit/>
          </a:bodyPr>
          <a:lstStyle/>
          <a:p>
            <a:r>
              <a:rPr lang="en-AU" sz="4800" b="1">
                <a:solidFill>
                  <a:schemeClr val="accent1"/>
                </a:solidFill>
              </a:rPr>
              <a:t>Step 3</a:t>
            </a:r>
            <a:endParaRPr lang="en-AU" sz="4800" b="1">
              <a:solidFill>
                <a:schemeClr val="accent1"/>
              </a:solidFill>
              <a:cs typeface="Calibri Light"/>
            </a:endParaRPr>
          </a:p>
        </p:txBody>
      </p:sp>
      <p:pic>
        <p:nvPicPr>
          <p:cNvPr id="5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55CF58F6-9BE4-A3E3-0D1B-13E114922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</p:spPr>
      </p:pic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95EA0F-4D4B-33AD-174E-A9B16D9D6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71546"/>
            <a:ext cx="12192000" cy="1486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4978F-A61F-453E-5347-7745B7F06E89}"/>
              </a:ext>
            </a:extLst>
          </p:cNvPr>
          <p:cNvSpPr txBox="1"/>
          <p:nvPr/>
        </p:nvSpPr>
        <p:spPr>
          <a:xfrm>
            <a:off x="718457" y="2151727"/>
            <a:ext cx="10755086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40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DO NOT</a:t>
            </a:r>
            <a:r>
              <a:rPr lang="en-AU" sz="4000" b="0" i="0">
                <a:solidFill>
                  <a:srgbClr val="FF0000"/>
                </a:solidFill>
                <a:effectLst/>
                <a:latin typeface="Roboto"/>
                <a:ea typeface="Roboto"/>
                <a:cs typeface="Roboto"/>
              </a:rPr>
              <a:t> </a:t>
            </a:r>
            <a:r>
              <a:rPr lang="en-AU" sz="4000" b="0" i="0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spray </a:t>
            </a:r>
            <a:r>
              <a:rPr lang="en-AU" sz="400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the nest</a:t>
            </a:r>
            <a:r>
              <a:rPr lang="en-AU" sz="4000" b="0" i="0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 with insect spray - this won't kill the whole nest and will cause the ants to swarm and become aggressive.</a:t>
            </a:r>
          </a:p>
          <a:p>
            <a:pPr algn="l"/>
            <a:endParaRPr lang="en-AU" sz="4000" b="0" i="0">
              <a:solidFill>
                <a:srgbClr val="212529"/>
              </a:solidFill>
              <a:effectLst/>
              <a:latin typeface="Roboto" panose="02000000000000000000" pitchFamily="2" charset="0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37665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779" y="306454"/>
            <a:ext cx="1790360" cy="1325563"/>
          </a:xfrm>
        </p:spPr>
        <p:txBody>
          <a:bodyPr>
            <a:normAutofit/>
          </a:bodyPr>
          <a:lstStyle/>
          <a:p>
            <a:r>
              <a:rPr lang="en-AU" sz="4800" b="1">
                <a:solidFill>
                  <a:schemeClr val="accent1"/>
                </a:solidFill>
              </a:rPr>
              <a:t>Step 4</a:t>
            </a:r>
            <a:endParaRPr lang="en-AU" sz="4800" b="1">
              <a:solidFill>
                <a:schemeClr val="accent1"/>
              </a:solidFill>
              <a:cs typeface="Calibri Light"/>
            </a:endParaRPr>
          </a:p>
        </p:txBody>
      </p:sp>
      <p:pic>
        <p:nvPicPr>
          <p:cNvPr id="5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55CF58F6-9BE4-A3E3-0D1B-13E114922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</p:spPr>
      </p:pic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95EA0F-4D4B-33AD-174E-A9B16D9D6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71546"/>
            <a:ext cx="12192000" cy="1486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4978F-A61F-453E-5347-7745B7F06E89}"/>
              </a:ext>
            </a:extLst>
          </p:cNvPr>
          <p:cNvSpPr txBox="1"/>
          <p:nvPr/>
        </p:nvSpPr>
        <p:spPr>
          <a:xfrm>
            <a:off x="722113" y="1656043"/>
            <a:ext cx="10529797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400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ONLY IF it is</a:t>
            </a:r>
            <a:r>
              <a:rPr lang="en-AU" sz="4000" b="0" i="0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 safe, take some photos.</a:t>
            </a:r>
          </a:p>
          <a:p>
            <a:endParaRPr lang="en-AU" sz="4000">
              <a:solidFill>
                <a:srgbClr val="212529"/>
              </a:solidFill>
              <a:latin typeface="Roboto"/>
              <a:ea typeface="Roboto"/>
              <a:cs typeface="Roboto"/>
            </a:endParaRPr>
          </a:p>
          <a:p>
            <a:pPr algn="l"/>
            <a:r>
              <a:rPr lang="en-AU" sz="4000" b="0" i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If you can only see a ‘furry looking’ nest, </a:t>
            </a:r>
          </a:p>
          <a:p>
            <a:pPr algn="l"/>
            <a:r>
              <a:rPr lang="en-AU" sz="4000" b="0" i="0">
                <a:solidFill>
                  <a:srgbClr val="FF0000"/>
                </a:solidFill>
                <a:effectLst/>
                <a:latin typeface="Roboto"/>
                <a:ea typeface="Roboto"/>
                <a:cs typeface="Roboto"/>
              </a:rPr>
              <a:t>DO NOT </a:t>
            </a:r>
            <a:r>
              <a:rPr lang="en-AU" sz="4000" b="0" i="0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touch it and make sure you don’t get too close.</a:t>
            </a:r>
          </a:p>
        </p:txBody>
      </p:sp>
    </p:spTree>
    <p:extLst>
      <p:ext uri="{BB962C8B-B14F-4D97-AF65-F5344CB8AC3E}">
        <p14:creationId xmlns:p14="http://schemas.microsoft.com/office/powerpoint/2010/main" val="2355283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593" y="184158"/>
            <a:ext cx="2345397" cy="1325563"/>
          </a:xfrm>
        </p:spPr>
        <p:txBody>
          <a:bodyPr>
            <a:normAutofit/>
          </a:bodyPr>
          <a:lstStyle/>
          <a:p>
            <a:r>
              <a:rPr lang="en-AU" sz="4800" b="1">
                <a:solidFill>
                  <a:schemeClr val="accent1"/>
                </a:solidFill>
              </a:rPr>
              <a:t>Step 5</a:t>
            </a:r>
          </a:p>
        </p:txBody>
      </p:sp>
      <p:pic>
        <p:nvPicPr>
          <p:cNvPr id="5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55CF58F6-9BE4-A3E3-0D1B-13E114922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</p:spPr>
      </p:pic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95EA0F-4D4B-33AD-174E-A9B16D9D6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71546"/>
            <a:ext cx="12192000" cy="1486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4978F-A61F-453E-5347-7745B7F06E89}"/>
              </a:ext>
            </a:extLst>
          </p:cNvPr>
          <p:cNvSpPr txBox="1"/>
          <p:nvPr/>
        </p:nvSpPr>
        <p:spPr>
          <a:xfrm>
            <a:off x="731520" y="1307969"/>
            <a:ext cx="10755086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AU" sz="4000" b="0" i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Keep your camera still. </a:t>
            </a:r>
            <a:endParaRPr lang="en-US"/>
          </a:p>
          <a:p>
            <a:pPr marL="571500" indent="-571500" algn="l">
              <a:buFont typeface="Arial"/>
              <a:buChar char="•"/>
            </a:pPr>
            <a:r>
              <a:rPr lang="en-AU" sz="4000" b="0" i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Use the zoom on your camera to get a close-up image while keeping a safe distance. </a:t>
            </a:r>
            <a:endParaRPr lang="en-AU" sz="4000" b="0" i="0">
              <a:solidFill>
                <a:srgbClr val="21252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571500" algn="l">
              <a:buFont typeface="Arial"/>
              <a:buChar char="•"/>
            </a:pPr>
            <a:r>
              <a:rPr lang="en-AU" sz="4000" b="0" i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Put an object like a coin or a key in the photo for a size comparison if you see ants.</a:t>
            </a:r>
            <a:endParaRPr lang="en-AU" sz="4000" b="0" i="0">
              <a:solidFill>
                <a:srgbClr val="21252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738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53" y="306454"/>
            <a:ext cx="1799767" cy="1325563"/>
          </a:xfrm>
        </p:spPr>
        <p:txBody>
          <a:bodyPr>
            <a:normAutofit/>
          </a:bodyPr>
          <a:lstStyle/>
          <a:p>
            <a:r>
              <a:rPr lang="en-AU" sz="4800" b="1">
                <a:solidFill>
                  <a:srgbClr val="1D9A78"/>
                </a:solidFill>
              </a:rPr>
              <a:t>Step 6</a:t>
            </a:r>
          </a:p>
        </p:txBody>
      </p:sp>
      <p:pic>
        <p:nvPicPr>
          <p:cNvPr id="5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55CF58F6-9BE4-A3E3-0D1B-13E114922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</p:spPr>
      </p:pic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95EA0F-4D4B-33AD-174E-A9B16D9D6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71546"/>
            <a:ext cx="12192000" cy="1486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4978F-A61F-453E-5347-7745B7F06E89}"/>
              </a:ext>
            </a:extLst>
          </p:cNvPr>
          <p:cNvSpPr txBox="1"/>
          <p:nvPr/>
        </p:nvSpPr>
        <p:spPr>
          <a:xfrm>
            <a:off x="417811" y="1536130"/>
            <a:ext cx="11669085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b="0" i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Call </a:t>
            </a:r>
            <a:r>
              <a:rPr lang="en-AU" sz="7200" b="0" i="0">
                <a:solidFill>
                  <a:schemeClr val="accent4"/>
                </a:solidFill>
                <a:effectLst/>
                <a:latin typeface="Roboto" panose="02000000000000000000" pitchFamily="2" charset="0"/>
              </a:rPr>
              <a:t>1800 680 244 </a:t>
            </a:r>
          </a:p>
          <a:p>
            <a:pPr algn="ctr"/>
            <a:r>
              <a:rPr lang="en-AU" sz="4000" b="0" i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for any suspicious sightings </a:t>
            </a:r>
          </a:p>
          <a:p>
            <a:pPr algn="ctr"/>
            <a:r>
              <a:rPr lang="en-AU" sz="4000" b="0" i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OR send your photos </a:t>
            </a:r>
            <a:r>
              <a:rPr lang="en-AU" sz="4000">
                <a:solidFill>
                  <a:srgbClr val="212529"/>
                </a:solidFill>
                <a:latin typeface="Roboto" panose="02000000000000000000" pitchFamily="2" charset="0"/>
              </a:rPr>
              <a:t>using our online form at:</a:t>
            </a:r>
          </a:p>
          <a:p>
            <a:pPr algn="ctr"/>
            <a:endParaRPr lang="en-AU" sz="4000">
              <a:solidFill>
                <a:srgbClr val="212529"/>
              </a:solidFill>
              <a:latin typeface="Roboto" panose="02000000000000000000" pitchFamily="2" charset="0"/>
            </a:endParaRPr>
          </a:p>
          <a:p>
            <a:r>
              <a:rPr lang="en-AU" sz="3000">
                <a:solidFill>
                  <a:srgbClr val="212529"/>
                </a:solidFill>
                <a:latin typeface="Roboto" panose="02000000000000000000" pitchFamily="2" charset="0"/>
                <a:hlinkClick r:id="rId5"/>
              </a:rPr>
              <a:t>https://www.dpi.nsw.gov.au/biosecurity/forms/report-exotic-ants</a:t>
            </a:r>
            <a:r>
              <a:rPr lang="en-AU" sz="3000">
                <a:solidFill>
                  <a:srgbClr val="212529"/>
                </a:solidFill>
                <a:latin typeface="Roboto" panose="02000000000000000000" pitchFamily="2" charset="0"/>
              </a:rPr>
              <a:t> </a:t>
            </a:r>
            <a:endParaRPr lang="en-AU" sz="3000" b="0" i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66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12" y="4864783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Where are Red imported fire ants in Australia?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95EA0F-4D4B-33AD-174E-A9B16D9D6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4" r="17499"/>
          <a:stretch/>
        </p:blipFill>
        <p:spPr>
          <a:xfrm>
            <a:off x="-3050" y="-96017"/>
            <a:ext cx="12192001" cy="4201449"/>
          </a:xfrm>
          <a:prstGeom prst="rect">
            <a:avLst/>
          </a:prstGeom>
        </p:spPr>
      </p:pic>
      <p:grpSp>
        <p:nvGrpSpPr>
          <p:cNvPr id="53" name="Group 4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43" name="Freeform: Shape 4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4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4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55CF58F6-9BE4-A3E3-0D1B-13E1149221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0" y="133350"/>
            <a:ext cx="850900" cy="827088"/>
          </a:xfrm>
        </p:spPr>
      </p:pic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354" y="-94170"/>
            <a:ext cx="834986" cy="8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5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EB8-A049-6435-57BD-B6ECEE7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66" y="133918"/>
            <a:ext cx="8272154" cy="1572962"/>
          </a:xfrm>
        </p:spPr>
        <p:txBody>
          <a:bodyPr anchor="ctr">
            <a:normAutofit/>
          </a:bodyPr>
          <a:lstStyle/>
          <a:p>
            <a:r>
              <a:rPr lang="en-AU" sz="3600"/>
              <a:t>Where are Red </a:t>
            </a:r>
            <a:r>
              <a:rPr lang="en-AU" sz="4000"/>
              <a:t>imported</a:t>
            </a:r>
            <a:r>
              <a:rPr lang="en-AU" sz="3600"/>
              <a:t> fire ants?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F720A-A062-A09F-B17B-916050880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251" y="1261543"/>
            <a:ext cx="10563497" cy="461758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3200">
                <a:latin typeface="Roboto" panose="02000000000000000000" pitchFamily="2" charset="0"/>
                <a:ea typeface="Roboto" panose="02000000000000000000" pitchFamily="2" charset="0"/>
              </a:rPr>
              <a:t>Fire ants are not native to Australia. </a:t>
            </a:r>
          </a:p>
          <a:p>
            <a:pPr>
              <a:lnSpc>
                <a:spcPct val="100000"/>
              </a:lnSpc>
            </a:pPr>
            <a:r>
              <a:rPr lang="en-AU" sz="3200">
                <a:latin typeface="Roboto" panose="02000000000000000000" pitchFamily="2" charset="0"/>
                <a:ea typeface="Roboto" panose="02000000000000000000" pitchFamily="2" charset="0"/>
              </a:rPr>
              <a:t>They are currently a pest infesting a large area of southeast Queensland with nests found very close to the NSW border.</a:t>
            </a:r>
          </a:p>
          <a:p>
            <a:pPr>
              <a:lnSpc>
                <a:spcPct val="100000"/>
              </a:lnSpc>
            </a:pPr>
            <a:r>
              <a:rPr lang="en-AU" sz="3200">
                <a:latin typeface="Roboto" panose="02000000000000000000" pitchFamily="2" charset="0"/>
                <a:ea typeface="Roboto" panose="02000000000000000000" pitchFamily="2" charset="0"/>
              </a:rPr>
              <a:t>On Saturday 25</a:t>
            </a:r>
            <a:r>
              <a:rPr lang="en-AU" sz="3200" baseline="3000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AU" sz="3200">
                <a:latin typeface="Roboto" panose="02000000000000000000" pitchFamily="2" charset="0"/>
                <a:ea typeface="Roboto" panose="02000000000000000000" pitchFamily="2" charset="0"/>
              </a:rPr>
              <a:t> November 2023 Red imported fire ants were found in South Murwillumbah in NSW.</a:t>
            </a:r>
          </a:p>
        </p:txBody>
      </p:sp>
      <p:pic>
        <p:nvPicPr>
          <p:cNvPr id="7" name="Picture 6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D13B0DF2-2E12-6891-D6DA-243E29C7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10" y="124843"/>
            <a:ext cx="834986" cy="834986"/>
          </a:xfrm>
          <a:prstGeom prst="rect">
            <a:avLst/>
          </a:prstGeom>
        </p:spPr>
      </p:pic>
      <p:pic>
        <p:nvPicPr>
          <p:cNvPr id="6" name="Content Placeholder 4" descr="A red and blue logo&#10;&#10;Description automatically generated">
            <a:extLst>
              <a:ext uri="{FF2B5EF4-FFF2-40B4-BE49-F238E27FC236}">
                <a16:creationId xmlns:a16="http://schemas.microsoft.com/office/drawing/2014/main" id="{D3AE1DE3-4D58-F782-CB27-4E23AB3B0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194661" y="133918"/>
            <a:ext cx="851961" cy="825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7276D6-B680-2E49-F1A7-FD919733D9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-20349"/>
          <a:stretch/>
        </p:blipFill>
        <p:spPr>
          <a:xfrm>
            <a:off x="8344210" y="5182345"/>
            <a:ext cx="3778552" cy="19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8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1EB5B17-AB70-ACAD-0540-30C17E80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02" y="0"/>
            <a:ext cx="8995270" cy="68285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CAF86AC-2868-6254-EF28-DB9355DED837}"/>
                  </a:ext>
                </a:extLst>
              </p14:cNvPr>
              <p14:cNvContentPartPr/>
              <p14:nvPr/>
            </p14:nvContentPartPr>
            <p14:xfrm>
              <a:off x="1981215" y="2609565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CAF86AC-2868-6254-EF28-DB9355DED8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2215" y="26005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031254C-4150-6813-0318-B54E710E27A8}"/>
                  </a:ext>
                </a:extLst>
              </p14:cNvPr>
              <p14:cNvContentPartPr/>
              <p14:nvPr/>
            </p14:nvContentPartPr>
            <p14:xfrm>
              <a:off x="5696010" y="1484790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031254C-4150-6813-0318-B54E710E27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87010" y="14757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349F6C5-40AF-66DE-8F19-8DAC21F0E1EF}"/>
                  </a:ext>
                </a:extLst>
              </p14:cNvPr>
              <p14:cNvContentPartPr/>
              <p14:nvPr/>
            </p14:nvContentPartPr>
            <p14:xfrm>
              <a:off x="4800690" y="2933070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349F6C5-40AF-66DE-8F19-8DAC21F0E1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1690" y="29240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C64F9DA-F279-662D-D915-28C76721351F}"/>
                  </a:ext>
                </a:extLst>
              </p14:cNvPr>
              <p14:cNvContentPartPr/>
              <p14:nvPr/>
            </p14:nvContentPartPr>
            <p14:xfrm>
              <a:off x="3105090" y="4152390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C64F9DA-F279-662D-D915-28C7672135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6090" y="414339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9865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1EB5B17-AB70-ACAD-0540-30C17E80E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01" t="64375" r="12858" b="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37AC70-40DE-2B7F-DD3A-AD984E1CD283}"/>
              </a:ext>
            </a:extLst>
          </p:cNvPr>
          <p:cNvSpPr txBox="1"/>
          <p:nvPr/>
        </p:nvSpPr>
        <p:spPr>
          <a:xfrm>
            <a:off x="3778912" y="3197028"/>
            <a:ext cx="259773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3200">
                <a:solidFill>
                  <a:srgbClr val="C00000"/>
                </a:solidFill>
                <a:cs typeface="Calibri"/>
              </a:rPr>
              <a:t>QUEENSLAND</a:t>
            </a:r>
            <a:endParaRPr lang="en-AU" sz="3200">
              <a:solidFill>
                <a:srgbClr val="C000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EEDDC5-FA4D-6EE8-A025-87D6B29405E7}"/>
              </a:ext>
            </a:extLst>
          </p:cNvPr>
          <p:cNvSpPr txBox="1"/>
          <p:nvPr/>
        </p:nvSpPr>
        <p:spPr>
          <a:xfrm>
            <a:off x="4947034" y="4920963"/>
            <a:ext cx="324929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600"/>
              <a:t>Border between Queensland &amp; NSW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A2C7E9-B125-4442-13CE-E6CF515546B3}"/>
              </a:ext>
            </a:extLst>
          </p:cNvPr>
          <p:cNvCxnSpPr>
            <a:cxnSpLocks/>
          </p:cNvCxnSpPr>
          <p:nvPr/>
        </p:nvCxnSpPr>
        <p:spPr>
          <a:xfrm flipH="1" flipV="1">
            <a:off x="6054135" y="3904544"/>
            <a:ext cx="28810" cy="941844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1C74C9-3A44-F697-48EB-681BE8B7AF5C}"/>
              </a:ext>
            </a:extLst>
          </p:cNvPr>
          <p:cNvSpPr txBox="1"/>
          <p:nvPr/>
        </p:nvSpPr>
        <p:spPr>
          <a:xfrm>
            <a:off x="4139260" y="4675481"/>
            <a:ext cx="111007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rgbClr val="0070C0"/>
                </a:solidFill>
                <a:cs typeface="Calibri"/>
              </a:rPr>
              <a:t>NSW</a:t>
            </a: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C43BF-518C-F144-0EBD-A75AB3C4EC41}"/>
              </a:ext>
            </a:extLst>
          </p:cNvPr>
          <p:cNvSpPr txBox="1"/>
          <p:nvPr/>
        </p:nvSpPr>
        <p:spPr>
          <a:xfrm>
            <a:off x="8203582" y="3342687"/>
            <a:ext cx="21706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South Murwillumbah</a:t>
            </a:r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10343F-E021-5CD5-D21D-3A3A8AE2E99D}"/>
              </a:ext>
            </a:extLst>
          </p:cNvPr>
          <p:cNvCxnSpPr>
            <a:cxnSpLocks/>
          </p:cNvCxnSpPr>
          <p:nvPr/>
        </p:nvCxnSpPr>
        <p:spPr>
          <a:xfrm flipV="1">
            <a:off x="6826131" y="3142545"/>
            <a:ext cx="422745" cy="1713250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FAC447-52B9-B1C6-BE27-8148A393CC9F}"/>
              </a:ext>
            </a:extLst>
          </p:cNvPr>
          <p:cNvCxnSpPr>
            <a:cxnSpLocks/>
          </p:cNvCxnSpPr>
          <p:nvPr/>
        </p:nvCxnSpPr>
        <p:spPr>
          <a:xfrm flipH="1" flipV="1">
            <a:off x="3890432" y="4365506"/>
            <a:ext cx="1505772" cy="556142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C01E49-EAB1-B6F1-02C7-212A427A4468}"/>
              </a:ext>
            </a:extLst>
          </p:cNvPr>
          <p:cNvCxnSpPr>
            <a:cxnSpLocks/>
          </p:cNvCxnSpPr>
          <p:nvPr/>
        </p:nvCxnSpPr>
        <p:spPr>
          <a:xfrm flipV="1">
            <a:off x="7851537" y="3180173"/>
            <a:ext cx="488597" cy="1703845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CD235C4-4A0B-8299-2047-6A5415EFFE80}"/>
              </a:ext>
            </a:extLst>
          </p:cNvPr>
          <p:cNvSpPr/>
          <p:nvPr/>
        </p:nvSpPr>
        <p:spPr>
          <a:xfrm>
            <a:off x="8255285" y="3704739"/>
            <a:ext cx="1153390" cy="12162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202220-C6F1-D82C-051C-01EF27E499B8}"/>
              </a:ext>
            </a:extLst>
          </p:cNvPr>
          <p:cNvCxnSpPr>
            <a:cxnSpLocks/>
          </p:cNvCxnSpPr>
          <p:nvPr/>
        </p:nvCxnSpPr>
        <p:spPr>
          <a:xfrm>
            <a:off x="9055685" y="3670464"/>
            <a:ext cx="18229" cy="356376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1C4D155-5477-6D58-4BD3-2D4EE8161B91}"/>
                  </a:ext>
                </a:extLst>
              </p14:cNvPr>
              <p14:cNvContentPartPr/>
              <p14:nvPr/>
            </p14:nvContentPartPr>
            <p14:xfrm>
              <a:off x="9687" y="3978311"/>
              <a:ext cx="272880" cy="154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1C4D155-5477-6D58-4BD3-2D4EE8161B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" y="3969290"/>
                <a:ext cx="290520" cy="171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3A40D2D-8647-B34E-4883-61A0A6C98993}"/>
                  </a:ext>
                </a:extLst>
              </p14:cNvPr>
              <p14:cNvContentPartPr/>
              <p14:nvPr/>
            </p14:nvContentPartPr>
            <p14:xfrm>
              <a:off x="280407" y="4124831"/>
              <a:ext cx="506160" cy="241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3A40D2D-8647-B34E-4883-61A0A6C989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407" y="4115831"/>
                <a:ext cx="5238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CC91DB6-E8BC-9D6A-F031-B4D64B647E07}"/>
                  </a:ext>
                </a:extLst>
              </p14:cNvPr>
              <p14:cNvContentPartPr/>
              <p14:nvPr/>
            </p14:nvContentPartPr>
            <p14:xfrm>
              <a:off x="789087" y="4363511"/>
              <a:ext cx="495360" cy="270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CC91DB6-E8BC-9D6A-F031-B4D64B647E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0087" y="4354511"/>
                <a:ext cx="513000" cy="28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C5C092CD-E190-BBBF-5891-EA5CDD2ACE69}"/>
              </a:ext>
            </a:extLst>
          </p:cNvPr>
          <p:cNvGrpSpPr/>
          <p:nvPr/>
        </p:nvGrpSpPr>
        <p:grpSpPr>
          <a:xfrm>
            <a:off x="1247007" y="4234991"/>
            <a:ext cx="742680" cy="336960"/>
            <a:chOff x="1247007" y="4234991"/>
            <a:chExt cx="742680" cy="336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A9A61ED-8D44-26A8-F4BC-8A0E449E783C}"/>
                    </a:ext>
                  </a:extLst>
                </p14:cNvPr>
                <p14:cNvContentPartPr/>
                <p14:nvPr/>
              </p14:nvContentPartPr>
              <p14:xfrm>
                <a:off x="1247007" y="4444151"/>
                <a:ext cx="357480" cy="1278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A9A61ED-8D44-26A8-F4BC-8A0E449E783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8007" y="4435151"/>
                  <a:ext cx="3751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DFFD2B4-2A16-F7D8-D995-111AD281812A}"/>
                    </a:ext>
                  </a:extLst>
                </p14:cNvPr>
                <p14:cNvContentPartPr/>
                <p14:nvPr/>
              </p14:nvContentPartPr>
              <p14:xfrm>
                <a:off x="1579287" y="4474031"/>
                <a:ext cx="219600" cy="147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DFFD2B4-2A16-F7D8-D995-111AD281812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70287" y="4465031"/>
                  <a:ext cx="2372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BC05679-65DB-E2A0-5597-F3519FBCF262}"/>
                    </a:ext>
                  </a:extLst>
                </p14:cNvPr>
                <p14:cNvContentPartPr/>
                <p14:nvPr/>
              </p14:nvContentPartPr>
              <p14:xfrm>
                <a:off x="1807887" y="4234991"/>
                <a:ext cx="181800" cy="2332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BC05679-65DB-E2A0-5597-F3519FBCF26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798887" y="4225991"/>
                  <a:ext cx="199440" cy="25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D5DD35-845B-3809-C181-D646D650686F}"/>
              </a:ext>
            </a:extLst>
          </p:cNvPr>
          <p:cNvGrpSpPr/>
          <p:nvPr/>
        </p:nvGrpSpPr>
        <p:grpSpPr>
          <a:xfrm>
            <a:off x="1985367" y="3944111"/>
            <a:ext cx="306000" cy="281880"/>
            <a:chOff x="1985367" y="3944111"/>
            <a:chExt cx="306000" cy="281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B35FBB7-CA8E-FA50-27D7-0B56D668C370}"/>
                    </a:ext>
                  </a:extLst>
                </p14:cNvPr>
                <p14:cNvContentPartPr/>
                <p14:nvPr/>
              </p14:nvContentPartPr>
              <p14:xfrm>
                <a:off x="2005167" y="3944111"/>
                <a:ext cx="286200" cy="2638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B35FBB7-CA8E-FA50-27D7-0B56D668C37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96178" y="3935111"/>
                  <a:ext cx="303818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48F0AD4-4C4F-7536-FECA-5C913055109E}"/>
                    </a:ext>
                  </a:extLst>
                </p14:cNvPr>
                <p14:cNvContentPartPr/>
                <p14:nvPr/>
              </p14:nvContentPartPr>
              <p14:xfrm>
                <a:off x="1985367" y="4197191"/>
                <a:ext cx="9360" cy="288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48F0AD4-4C4F-7536-FECA-5C913055109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976367" y="4188077"/>
                  <a:ext cx="27000" cy="4666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1AF0FB1-78BC-A336-0EB4-F33B8D9B4652}"/>
                  </a:ext>
                </a:extLst>
              </p14:cNvPr>
              <p14:cNvContentPartPr/>
              <p14:nvPr/>
            </p14:nvContentPartPr>
            <p14:xfrm>
              <a:off x="2306847" y="3948071"/>
              <a:ext cx="321840" cy="338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1AF0FB1-78BC-A336-0EB4-F33B8D9B465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97857" y="3939071"/>
                <a:ext cx="3394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BA9A7D-56FE-5240-CF2B-1E074CFA4541}"/>
                  </a:ext>
                </a:extLst>
              </p14:cNvPr>
              <p14:cNvContentPartPr/>
              <p14:nvPr/>
            </p14:nvContentPartPr>
            <p14:xfrm>
              <a:off x="2649567" y="3958871"/>
              <a:ext cx="278640" cy="1774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BA9A7D-56FE-5240-CF2B-1E074CFA454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640555" y="3949889"/>
                <a:ext cx="296303" cy="195084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2EDDCC7F-F3D1-DAC4-FE3C-424D26DF7AD7}"/>
              </a:ext>
            </a:extLst>
          </p:cNvPr>
          <p:cNvGrpSpPr/>
          <p:nvPr/>
        </p:nvGrpSpPr>
        <p:grpSpPr>
          <a:xfrm>
            <a:off x="2919567" y="4124471"/>
            <a:ext cx="773280" cy="146160"/>
            <a:chOff x="2919567" y="4124471"/>
            <a:chExt cx="773280" cy="146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A5FC4AA-B94A-1967-EABB-36DD1137B630}"/>
                    </a:ext>
                  </a:extLst>
                </p14:cNvPr>
                <p14:cNvContentPartPr/>
                <p14:nvPr/>
              </p14:nvContentPartPr>
              <p14:xfrm>
                <a:off x="2919567" y="4124471"/>
                <a:ext cx="356760" cy="1429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A5FC4AA-B94A-1967-EABB-36DD1137B63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10567" y="4115471"/>
                  <a:ext cx="3744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7DDFBB8-5E7A-6B7D-BD63-D67A3C30FB29}"/>
                    </a:ext>
                  </a:extLst>
                </p14:cNvPr>
                <p14:cNvContentPartPr/>
                <p14:nvPr/>
              </p14:nvContentPartPr>
              <p14:xfrm>
                <a:off x="3283527" y="4202231"/>
                <a:ext cx="409320" cy="684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7DDFBB8-5E7A-6B7D-BD63-D67A3C30FB2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274527" y="4193231"/>
                  <a:ext cx="42696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D3AC6F-D517-C2BE-E4D7-BC9A31CC99F0}"/>
              </a:ext>
            </a:extLst>
          </p:cNvPr>
          <p:cNvGrpSpPr/>
          <p:nvPr/>
        </p:nvGrpSpPr>
        <p:grpSpPr>
          <a:xfrm>
            <a:off x="3688887" y="4207631"/>
            <a:ext cx="605160" cy="115200"/>
            <a:chOff x="3688887" y="4207631"/>
            <a:chExt cx="605160" cy="115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FA61177-2924-9F02-4C68-8782285A5333}"/>
                    </a:ext>
                  </a:extLst>
                </p14:cNvPr>
                <p14:cNvContentPartPr/>
                <p14:nvPr/>
              </p14:nvContentPartPr>
              <p14:xfrm>
                <a:off x="3688887" y="4207631"/>
                <a:ext cx="282960" cy="1116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FA61177-2924-9F02-4C68-8782285A533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679887" y="4198631"/>
                  <a:ext cx="3006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641ABA0-887B-F56D-B4EC-DC8AFD19B801}"/>
                    </a:ext>
                  </a:extLst>
                </p14:cNvPr>
                <p14:cNvContentPartPr/>
                <p14:nvPr/>
              </p14:nvContentPartPr>
              <p14:xfrm>
                <a:off x="3979047" y="4283951"/>
                <a:ext cx="315000" cy="388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641ABA0-887B-F56D-B4EC-DC8AFD19B80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70047" y="4274951"/>
                  <a:ext cx="33264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1B3DED7-5180-0E84-B7D7-820236A92D9B}"/>
                  </a:ext>
                </a:extLst>
              </p14:cNvPr>
              <p14:cNvContentPartPr/>
              <p14:nvPr/>
            </p14:nvContentPartPr>
            <p14:xfrm>
              <a:off x="4301247" y="4280351"/>
              <a:ext cx="222480" cy="84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1B3DED7-5180-0E84-B7D7-820236A92D9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2247" y="4271313"/>
                <a:ext cx="240120" cy="102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EC37AAD-EC0D-3480-C419-30A57F1D616B}"/>
                  </a:ext>
                </a:extLst>
              </p14:cNvPr>
              <p14:cNvContentPartPr/>
              <p14:nvPr/>
            </p14:nvContentPartPr>
            <p14:xfrm>
              <a:off x="4529847" y="4321031"/>
              <a:ext cx="412200" cy="167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EC37AAD-EC0D-3480-C419-30A57F1D616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520839" y="4312031"/>
                <a:ext cx="429855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818B8CD-95DA-3A56-8ED6-DD5B77B077D7}"/>
                  </a:ext>
                </a:extLst>
              </p14:cNvPr>
              <p14:cNvContentPartPr/>
              <p14:nvPr/>
            </p14:nvContentPartPr>
            <p14:xfrm>
              <a:off x="4935207" y="4218071"/>
              <a:ext cx="551880" cy="3333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818B8CD-95DA-3A56-8ED6-DD5B77B077D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26201" y="4209071"/>
                <a:ext cx="569532" cy="35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E9FCA815-B721-920C-F2C1-90E96B165B18}"/>
              </a:ext>
            </a:extLst>
          </p:cNvPr>
          <p:cNvGrpSpPr/>
          <p:nvPr/>
        </p:nvGrpSpPr>
        <p:grpSpPr>
          <a:xfrm>
            <a:off x="5469447" y="3666551"/>
            <a:ext cx="515880" cy="552240"/>
            <a:chOff x="5469447" y="3666551"/>
            <a:chExt cx="515880" cy="552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F4A00D4-3795-5BAC-80A3-E29A71E8C9D1}"/>
                    </a:ext>
                  </a:extLst>
                </p14:cNvPr>
                <p14:cNvContentPartPr/>
                <p14:nvPr/>
              </p14:nvContentPartPr>
              <p14:xfrm>
                <a:off x="5469447" y="3714431"/>
                <a:ext cx="474120" cy="5043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F4A00D4-3795-5BAC-80A3-E29A71E8C9D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460447" y="3705431"/>
                  <a:ext cx="491760" cy="52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DF30D6C-53A9-2EDB-586C-4E3C940EEB43}"/>
                    </a:ext>
                  </a:extLst>
                </p14:cNvPr>
                <p14:cNvContentPartPr/>
                <p14:nvPr/>
              </p14:nvContentPartPr>
              <p14:xfrm>
                <a:off x="5911887" y="3666551"/>
                <a:ext cx="73440" cy="738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DF30D6C-53A9-2EDB-586C-4E3C940EEB4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902887" y="3657551"/>
                  <a:ext cx="91080" cy="9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64D87D5-A84C-6631-D4A4-361628A67EDB}"/>
                  </a:ext>
                </a:extLst>
              </p14:cNvPr>
              <p14:cNvContentPartPr/>
              <p14:nvPr/>
            </p14:nvContentPartPr>
            <p14:xfrm>
              <a:off x="7065327" y="2936831"/>
              <a:ext cx="726480" cy="1386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64D87D5-A84C-6631-D4A4-361628A67ED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56327" y="2927854"/>
                <a:ext cx="744120" cy="156194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F1F721A1-5AF2-43C3-592A-2857EF2F72E9}"/>
              </a:ext>
            </a:extLst>
          </p:cNvPr>
          <p:cNvGrpSpPr/>
          <p:nvPr/>
        </p:nvGrpSpPr>
        <p:grpSpPr>
          <a:xfrm>
            <a:off x="7803687" y="2293871"/>
            <a:ext cx="1320120" cy="853200"/>
            <a:chOff x="7803687" y="2293871"/>
            <a:chExt cx="1320120" cy="853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CF99863-2408-2E29-35BB-EE8D84FC9DE3}"/>
                    </a:ext>
                  </a:extLst>
                </p14:cNvPr>
                <p14:cNvContentPartPr/>
                <p14:nvPr/>
              </p14:nvContentPartPr>
              <p14:xfrm>
                <a:off x="7803687" y="2981831"/>
                <a:ext cx="452880" cy="1652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CF99863-2408-2E29-35BB-EE8D84FC9DE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794687" y="2972831"/>
                  <a:ext cx="4705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E6F1942-CED3-90FD-262A-EF8983D60515}"/>
                    </a:ext>
                  </a:extLst>
                </p14:cNvPr>
                <p14:cNvContentPartPr/>
                <p14:nvPr/>
              </p14:nvContentPartPr>
              <p14:xfrm>
                <a:off x="8260887" y="3058511"/>
                <a:ext cx="65520" cy="482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E6F1942-CED3-90FD-262A-EF8983D6051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251887" y="3049511"/>
                  <a:ext cx="831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4478C7D-1EB0-8AD4-A1C6-A60E1A306F38}"/>
                    </a:ext>
                  </a:extLst>
                </p14:cNvPr>
                <p14:cNvContentPartPr/>
                <p14:nvPr/>
              </p14:nvContentPartPr>
              <p14:xfrm>
                <a:off x="8509287" y="2293871"/>
                <a:ext cx="614520" cy="6670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4478C7D-1EB0-8AD4-A1C6-A60E1A306F3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500287" y="2284871"/>
                  <a:ext cx="632160" cy="68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3F1CBF1-40C7-D812-47A5-61BE6B24FBB2}"/>
                    </a:ext>
                  </a:extLst>
                </p14:cNvPr>
                <p14:cNvContentPartPr/>
                <p14:nvPr/>
              </p14:nvContentPartPr>
              <p14:xfrm>
                <a:off x="8801967" y="2535071"/>
                <a:ext cx="10080" cy="388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3F1CBF1-40C7-D812-47A5-61BE6B24FBB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792967" y="2526071"/>
                  <a:ext cx="277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8CF48EF-F13D-3C83-5F28-DF7CD6F8843E}"/>
                    </a:ext>
                  </a:extLst>
                </p14:cNvPr>
                <p14:cNvContentPartPr/>
                <p14:nvPr/>
              </p14:nvContentPartPr>
              <p14:xfrm>
                <a:off x="8800887" y="2586911"/>
                <a:ext cx="360" cy="3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8CF48EF-F13D-3C83-5F28-DF7CD6F8843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791887" y="25779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15D946-AE01-78BF-73CE-28308CBE9503}"/>
              </a:ext>
            </a:extLst>
          </p:cNvPr>
          <p:cNvGrpSpPr/>
          <p:nvPr/>
        </p:nvGrpSpPr>
        <p:grpSpPr>
          <a:xfrm>
            <a:off x="9356367" y="1935311"/>
            <a:ext cx="217440" cy="207720"/>
            <a:chOff x="9356367" y="1935311"/>
            <a:chExt cx="217440" cy="207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44F80E0-ACCA-8E42-0017-AA787740D532}"/>
                    </a:ext>
                  </a:extLst>
                </p14:cNvPr>
                <p14:cNvContentPartPr/>
                <p14:nvPr/>
              </p14:nvContentPartPr>
              <p14:xfrm>
                <a:off x="9403527" y="1935311"/>
                <a:ext cx="170280" cy="1321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44F80E0-ACCA-8E42-0017-AA787740D53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394508" y="1926335"/>
                  <a:ext cx="187957" cy="1497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D4196DD-2F05-CFFA-8BC8-3E9828C8BF1F}"/>
                    </a:ext>
                  </a:extLst>
                </p14:cNvPr>
                <p14:cNvContentPartPr/>
                <p14:nvPr/>
              </p14:nvContentPartPr>
              <p14:xfrm>
                <a:off x="9356367" y="2056991"/>
                <a:ext cx="37080" cy="860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D4196DD-2F05-CFFA-8BC8-3E9828C8BF1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347367" y="2047991"/>
                  <a:ext cx="54720" cy="10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3AD2F81-F3B2-5623-2567-1D030513E46C}"/>
              </a:ext>
            </a:extLst>
          </p:cNvPr>
          <p:cNvGrpSpPr/>
          <p:nvPr/>
        </p:nvGrpSpPr>
        <p:grpSpPr>
          <a:xfrm>
            <a:off x="9871167" y="2018111"/>
            <a:ext cx="490680" cy="78840"/>
            <a:chOff x="9871167" y="2018111"/>
            <a:chExt cx="490680" cy="78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B4152BF-6B3C-D7DE-DC98-1CD3B6FA89EC}"/>
                    </a:ext>
                  </a:extLst>
                </p14:cNvPr>
                <p14:cNvContentPartPr/>
                <p14:nvPr/>
              </p14:nvContentPartPr>
              <p14:xfrm>
                <a:off x="9871167" y="2056631"/>
                <a:ext cx="177480" cy="403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B4152BF-6B3C-D7DE-DC98-1CD3B6FA89E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862167" y="2047711"/>
                  <a:ext cx="195120" cy="578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C37A52B-0718-10ED-3B3C-FE2381FD9763}"/>
                    </a:ext>
                  </a:extLst>
                </p14:cNvPr>
                <p14:cNvContentPartPr/>
                <p14:nvPr/>
              </p14:nvContentPartPr>
              <p14:xfrm>
                <a:off x="10297407" y="2018111"/>
                <a:ext cx="64440" cy="705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C37A52B-0718-10ED-3B3C-FE2381FD976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288407" y="2009111"/>
                  <a:ext cx="82080" cy="8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306F500-3823-2B95-E486-5DEEC7854DE3}"/>
                  </a:ext>
                </a:extLst>
              </p14:cNvPr>
              <p14:cNvContentPartPr/>
              <p14:nvPr/>
            </p14:nvContentPartPr>
            <p14:xfrm>
              <a:off x="6681207" y="3074711"/>
              <a:ext cx="375840" cy="2505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306F500-3823-2B95-E486-5DEEC7854DE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672207" y="3065711"/>
                <a:ext cx="393480" cy="26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362AB4BF-E325-E55D-09BD-EF43182EFC01}"/>
              </a:ext>
            </a:extLst>
          </p:cNvPr>
          <p:cNvGrpSpPr/>
          <p:nvPr/>
        </p:nvGrpSpPr>
        <p:grpSpPr>
          <a:xfrm>
            <a:off x="5995047" y="3136991"/>
            <a:ext cx="676080" cy="198360"/>
            <a:chOff x="5995047" y="3136991"/>
            <a:chExt cx="676080" cy="198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5368936-1CB6-9983-3867-30BE64BF5F43}"/>
                    </a:ext>
                  </a:extLst>
                </p14:cNvPr>
                <p14:cNvContentPartPr/>
                <p14:nvPr/>
              </p14:nvContentPartPr>
              <p14:xfrm>
                <a:off x="5995047" y="3170111"/>
                <a:ext cx="59040" cy="1652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5368936-1CB6-9983-3867-30BE64BF5F4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986047" y="3161111"/>
                  <a:ext cx="766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512F3AA-E354-5CF0-2007-12E9B22119A4}"/>
                    </a:ext>
                  </a:extLst>
                </p14:cNvPr>
                <p14:cNvContentPartPr/>
                <p14:nvPr/>
              </p14:nvContentPartPr>
              <p14:xfrm>
                <a:off x="6057687" y="3140591"/>
                <a:ext cx="137880" cy="468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512F3AA-E354-5CF0-2007-12E9B22119A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048687" y="3131591"/>
                  <a:ext cx="1555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26501B7-0CAC-F891-EAFF-D2D71F77A429}"/>
                    </a:ext>
                  </a:extLst>
                </p14:cNvPr>
                <p14:cNvContentPartPr/>
                <p14:nvPr/>
              </p14:nvContentPartPr>
              <p14:xfrm>
                <a:off x="6193047" y="3136991"/>
                <a:ext cx="227160" cy="716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26501B7-0CAC-F891-EAFF-D2D71F77A42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184047" y="3127991"/>
                  <a:ext cx="24480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A5BF492-45A6-1004-2B19-06BEB3EC7927}"/>
                    </a:ext>
                  </a:extLst>
                </p14:cNvPr>
                <p14:cNvContentPartPr/>
                <p14:nvPr/>
              </p14:nvContentPartPr>
              <p14:xfrm>
                <a:off x="6431727" y="3199991"/>
                <a:ext cx="227880" cy="1047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A5BF492-45A6-1004-2B19-06BEB3EC792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422727" y="3191022"/>
                  <a:ext cx="245520" cy="1223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0179A3A-9BEE-59E4-411F-F7AB12FA7155}"/>
                    </a:ext>
                  </a:extLst>
                </p14:cNvPr>
                <p14:cNvContentPartPr/>
                <p14:nvPr/>
              </p14:nvContentPartPr>
              <p14:xfrm>
                <a:off x="6670767" y="3283151"/>
                <a:ext cx="360" cy="3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0179A3A-9BEE-59E4-411F-F7AB12FA715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661767" y="32741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58924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title="Fire ants march across the Queensland border for the first time | 7 News Australia">
            <a:hlinkClick r:id="" action="ppaction://media"/>
            <a:extLst>
              <a:ext uri="{FF2B5EF4-FFF2-40B4-BE49-F238E27FC236}">
                <a16:creationId xmlns:a16="http://schemas.microsoft.com/office/drawing/2014/main" id="{0C6CE879-710F-0959-2107-8FDD5B8B277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738B5-8A11-606C-8FF1-340B55582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929" y="5865638"/>
            <a:ext cx="10515600" cy="1325563"/>
          </a:xfrm>
        </p:spPr>
        <p:txBody>
          <a:bodyPr>
            <a:normAutofit/>
          </a:bodyPr>
          <a:lstStyle/>
          <a:p>
            <a:r>
              <a:rPr lang="en-AU" sz="3600" b="1">
                <a:solidFill>
                  <a:srgbClr val="00B0F0"/>
                </a:solidFill>
              </a:rPr>
              <a:t>https://youtu.be/tVZYBonoF-c?si=shNrlaoqaXEerO5n</a:t>
            </a:r>
          </a:p>
        </p:txBody>
      </p:sp>
    </p:spTree>
    <p:extLst>
      <p:ext uri="{BB962C8B-B14F-4D97-AF65-F5344CB8AC3E}">
        <p14:creationId xmlns:p14="http://schemas.microsoft.com/office/powerpoint/2010/main" val="136336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Fire ant ">
            <a:extLst>
              <a:ext uri="{FF2B5EF4-FFF2-40B4-BE49-F238E27FC236}">
                <a16:creationId xmlns:a16="http://schemas.microsoft.com/office/drawing/2014/main" id="{DA3D0772-F1CA-440D-9CB0-DED2B773C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099" b="19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C14BC1BA-FE98-4EA0-3600-777BE9D6CCE9}"/>
              </a:ext>
            </a:extLst>
          </p:cNvPr>
          <p:cNvSpPr/>
          <p:nvPr/>
        </p:nvSpPr>
        <p:spPr>
          <a:xfrm>
            <a:off x="5340928" y="2587336"/>
            <a:ext cx="1205345" cy="1049482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DCFD88-186D-58B7-C444-1BF526BAE3CD}"/>
              </a:ext>
            </a:extLst>
          </p:cNvPr>
          <p:cNvCxnSpPr>
            <a:cxnSpLocks/>
          </p:cNvCxnSpPr>
          <p:nvPr/>
        </p:nvCxnSpPr>
        <p:spPr>
          <a:xfrm flipH="1" flipV="1">
            <a:off x="6332507" y="3429000"/>
            <a:ext cx="1096993" cy="83646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EFD259-1496-73F2-EA92-F40108686088}"/>
              </a:ext>
            </a:extLst>
          </p:cNvPr>
          <p:cNvSpPr txBox="1"/>
          <p:nvPr/>
        </p:nvSpPr>
        <p:spPr>
          <a:xfrm>
            <a:off x="7128164" y="4265468"/>
            <a:ext cx="293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South Murwillumbah</a:t>
            </a:r>
          </a:p>
        </p:txBody>
      </p:sp>
    </p:spTree>
    <p:extLst>
      <p:ext uri="{BB962C8B-B14F-4D97-AF65-F5344CB8AC3E}">
        <p14:creationId xmlns:p14="http://schemas.microsoft.com/office/powerpoint/2010/main" val="325315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d4d85d-0974-4be1-903f-efe096a5ab6b">
      <Terms xmlns="http://schemas.microsoft.com/office/infopath/2007/PartnerControls"/>
    </lcf76f155ced4ddcb4097134ff3c332f>
    <TaxCatchAll xmlns="79722e6c-4d3a-40dc-ab35-27986119929f" xsi:nil="true"/>
    <SharedWithUsers xmlns="79722e6c-4d3a-40dc-ab35-27986119929f">
      <UserInfo>
        <DisplayName>Michelle Fifield</DisplayName>
        <AccountId>12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4312797A93FC47B06BF6CA7898F6AD" ma:contentTypeVersion="17" ma:contentTypeDescription="Create a new document." ma:contentTypeScope="" ma:versionID="d584400f8d0d80dc5e09d68b4e988aba">
  <xsd:schema xmlns:xsd="http://www.w3.org/2001/XMLSchema" xmlns:xs="http://www.w3.org/2001/XMLSchema" xmlns:p="http://schemas.microsoft.com/office/2006/metadata/properties" xmlns:ns2="d0d4d85d-0974-4be1-903f-efe096a5ab6b" xmlns:ns3="79722e6c-4d3a-40dc-ab35-27986119929f" targetNamespace="http://schemas.microsoft.com/office/2006/metadata/properties" ma:root="true" ma:fieldsID="0dfee8f0a93333c5a0198e15d78d84cc" ns2:_="" ns3:_="">
    <xsd:import namespace="d0d4d85d-0974-4be1-903f-efe096a5ab6b"/>
    <xsd:import namespace="79722e6c-4d3a-40dc-ab35-2798611992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4d85d-0974-4be1-903f-efe096a5ab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444c108-d34f-4c01-85d9-27842d7407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22e6c-4d3a-40dc-ab35-27986119929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506800-c189-47fe-9bfc-5c69586fcf41}" ma:internalName="TaxCatchAll" ma:showField="CatchAllData" ma:web="79722e6c-4d3a-40dc-ab35-2798611992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099595-6E27-400C-9D97-319B9DCD53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BDD43E-A4BA-4555-9546-BFD810CC395A}">
  <ds:schemaRefs>
    <ds:schemaRef ds:uri="79722e6c-4d3a-40dc-ab35-27986119929f"/>
    <ds:schemaRef ds:uri="d0d4d85d-0974-4be1-903f-efe096a5ab6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6BE32F-78D4-4E52-8BB6-B4689B2F0A9B}">
  <ds:schemaRefs>
    <ds:schemaRef ds:uri="79722e6c-4d3a-40dc-ab35-27986119929f"/>
    <ds:schemaRef ds:uri="d0d4d85d-0974-4be1-903f-efe096a5ab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Application>Microsoft Office PowerPoint</Application>
  <PresentationFormat>Widescreen</PresentationFormat>
  <Slides>34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Red imported fire ants</vt:lpstr>
      <vt:lpstr>What are Red imported fire ants?</vt:lpstr>
      <vt:lpstr>What are Red imported fire ants?</vt:lpstr>
      <vt:lpstr>Where are Red imported fire ants in Australia?</vt:lpstr>
      <vt:lpstr>Where are Red imported fire ants?</vt:lpstr>
      <vt:lpstr>PowerPoint Presentation</vt:lpstr>
      <vt:lpstr>PowerPoint Presentation</vt:lpstr>
      <vt:lpstr>https://youtu.be/tVZYBonoF-c?si=shNrlaoqaXEerO5n</vt:lpstr>
      <vt:lpstr>PowerPoint Presentation</vt:lpstr>
      <vt:lpstr>Why are they a problem?</vt:lpstr>
      <vt:lpstr>https://youtu.be/-8d2wUx6jDo?si=-NE2Hj_bixowk9fK</vt:lpstr>
      <vt:lpstr>Why are they a problem? Human health</vt:lpstr>
      <vt:lpstr>Why are they a problem? Animal health</vt:lpstr>
      <vt:lpstr>Why are they a problem? Environmental impacts</vt:lpstr>
      <vt:lpstr>Why are they a problem? Environmental impacts</vt:lpstr>
      <vt:lpstr>Why are they a problem? Social &amp; lifestyle impacts</vt:lpstr>
      <vt:lpstr>Why are they a problem? Economic impacts</vt:lpstr>
      <vt:lpstr>How you can help</vt:lpstr>
      <vt:lpstr>Biosecurity is a “shared responsibility”</vt:lpstr>
      <vt:lpstr>https://youtu.be/_XL6QWRHZes?si=Iw2kVbRv4jWux2nX</vt:lpstr>
      <vt:lpstr>What to look for? Nests</vt:lpstr>
      <vt:lpstr>What to look for? Nests</vt:lpstr>
      <vt:lpstr>https://youtu.be/GKbxnpvJkS8</vt:lpstr>
      <vt:lpstr>What do they look like? Size</vt:lpstr>
      <vt:lpstr>What do they look like? Colour</vt:lpstr>
      <vt:lpstr>What do they look like? Shape</vt:lpstr>
      <vt:lpstr>How do they spread?</vt:lpstr>
      <vt:lpstr>I think I’ve found Red imported fire ants - what should I do?</vt:lpstr>
      <vt:lpstr>Step 1</vt:lpstr>
      <vt:lpstr>Step 2</vt:lpstr>
      <vt:lpstr>Step 3</vt:lpstr>
      <vt:lpstr>Step 4</vt:lpstr>
      <vt:lpstr>Step 5</vt:lpstr>
      <vt:lpstr>Step 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imported fire ants</dc:title>
  <dc:creator>Megs Dunford</dc:creator>
  <cp:revision>1</cp:revision>
  <dcterms:created xsi:type="dcterms:W3CDTF">2023-11-29T04:51:17Z</dcterms:created>
  <dcterms:modified xsi:type="dcterms:W3CDTF">2023-12-01T09:49:35Z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0x010100D64312797A93FC47B06BF6CA7898F6AD</vt:lpwstr>
  </property>
  <property fmtid="{D5CDD505-2E9C-101B-9397-08002B2CF9AE}" pid="3" name="MediaServiceImageTags">
    <vt:lpwstr/>
  </property>
</Properties>
</file>